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9"/>
  </p:notesMasterIdLst>
  <p:sldIdLst>
    <p:sldId id="256" r:id="rId3"/>
    <p:sldId id="257" r:id="rId4"/>
    <p:sldId id="259" r:id="rId5"/>
    <p:sldId id="260" r:id="rId6"/>
    <p:sldId id="262" r:id="rId7"/>
    <p:sldId id="263" r:id="rId8"/>
  </p:sldIdLst>
  <p:sldSz cx="12192000" cy="6858000"/>
  <p:notesSz cx="6881813" cy="9296400"/>
  <p:embeddedFontLst>
    <p:embeddedFont>
      <p:font typeface="Calibri" panose="020F0502020204030204" pitchFamily="34" charset="0"/>
      <p:regular r:id="rId10"/>
      <p:bold r:id="rId11"/>
      <p:italic r:id="rId12"/>
      <p:boldItalic r:id="rId13"/>
    </p:embeddedFont>
    <p:embeddedFont>
      <p:font typeface="Gill Sans" panose="020B0502020104020203" pitchFamily="34" charset="-79"/>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9"/>
    <p:restoredTop sz="94671"/>
  </p:normalViewPr>
  <p:slideViewPr>
    <p:cSldViewPr snapToGrid="0" snapToObjects="1">
      <p:cViewPr varScale="1">
        <p:scale>
          <a:sx n="146" d="100"/>
          <a:sy n="146" d="100"/>
        </p:scale>
        <p:origin x="19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9" cy="46482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2" y="0"/>
            <a:ext cx="2982119" cy="46482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2" y="4415790"/>
            <a:ext cx="5505450" cy="418338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9" cy="46482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8182" y="4415790"/>
            <a:ext cx="5505450" cy="418338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65" name="Google Shape;165;p4: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e304832f_0_2:notes"/>
          <p:cNvSpPr txBox="1">
            <a:spLocks noGrp="1"/>
          </p:cNvSpPr>
          <p:nvPr>
            <p:ph type="body" idx="1"/>
          </p:nvPr>
        </p:nvSpPr>
        <p:spPr>
          <a:xfrm>
            <a:off x="688180" y="4473893"/>
            <a:ext cx="5505300" cy="36606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70" name="Google Shape;170;g1fe304832f_0_2:notes"/>
          <p:cNvSpPr>
            <a:spLocks noGrp="1" noRot="1" noChangeAspect="1"/>
          </p:cNvSpPr>
          <p:nvPr>
            <p:ph type="sldImg" idx="2"/>
          </p:nvPr>
        </p:nvSpPr>
        <p:spPr>
          <a:xfrm>
            <a:off x="688180" y="1162050"/>
            <a:ext cx="5505300" cy="3137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938f34da_0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91" name="Google Shape;191;g2a938f34da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044b3db28_0_11: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044b3db28_0_11: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07" name="Google Shape;207;g7044b3db28_0_11:notes"/>
          <p:cNvSpPr txBox="1">
            <a:spLocks noGrp="1"/>
          </p:cNvSpPr>
          <p:nvPr>
            <p:ph type="sldNum" idx="12"/>
          </p:nvPr>
        </p:nvSpPr>
        <p:spPr>
          <a:xfrm>
            <a:off x="3898102" y="8829967"/>
            <a:ext cx="2982000" cy="464700"/>
          </a:xfrm>
          <a:prstGeom prst="rect">
            <a:avLst/>
          </a:prstGeom>
        </p:spPr>
        <p:txBody>
          <a:bodyPr spcFirstLastPara="1" wrap="square" lIns="92425" tIns="46200" rIns="92425" bIns="46200" anchor="b" anchorCtr="0">
            <a:noAutofit/>
          </a:bodyPr>
          <a:lstStyle/>
          <a:p>
            <a:pPr marL="0" lvl="0" indent="0" algn="r" rtl="0">
              <a:spcBef>
                <a:spcPts val="0"/>
              </a:spcBef>
              <a:spcAft>
                <a:spcPts val="0"/>
              </a:spcAft>
              <a:buNone/>
            </a:pPr>
            <a:fld id="{00000000-1234-1234-1234-123412341234}" type="slidenum">
              <a:rPr lang="en-CA"/>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688182" y="4415790"/>
            <a:ext cx="5505450" cy="418338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14" name="Google Shape;214;p1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4052888" y="1031875"/>
            <a:ext cx="4110037" cy="2279650"/>
          </a:xfrm>
          <a:prstGeom prst="rect">
            <a:avLst/>
          </a:prstGeom>
          <a:noFill/>
          <a:ln>
            <a:noFill/>
          </a:ln>
        </p:spPr>
      </p:pic>
      <p:sp>
        <p:nvSpPr>
          <p:cNvPr id="17" name="Google Shape;17;p2"/>
          <p:cNvSpPr/>
          <p:nvPr/>
        </p:nvSpPr>
        <p:spPr>
          <a:xfrm>
            <a:off x="0" y="6737350"/>
            <a:ext cx="4029075" cy="12065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3" y="6737350"/>
            <a:ext cx="4029075" cy="12065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5" cy="12065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SzPts val="1400"/>
              <a:buNone/>
              <a:defRPr sz="4400" b="0" i="0" u="none" strike="noStrike" cap="none">
                <a:solidFill>
                  <a:srgbClr val="7F7F7F"/>
                </a:solidFill>
                <a:latin typeface="Arial"/>
                <a:ea typeface="Arial"/>
                <a:cs typeface="Arial"/>
                <a:sym typeface="Arial"/>
              </a:defRPr>
            </a:lvl1pPr>
            <a:lvl2pPr marL="0" marR="0" lvl="1"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2pPr>
            <a:lvl3pPr marL="0" marR="0" lvl="2"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3pPr>
            <a:lvl4pPr marL="0" marR="0" lvl="3"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4pPr>
            <a:lvl5pPr marL="0" marR="0" lvl="4"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5pPr>
            <a:lvl6pPr marL="457200" marR="0" lvl="5"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6pPr>
            <a:lvl7pPr marL="914400" marR="0" lvl="6"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7pPr>
            <a:lvl8pPr marL="1371600" marR="0" lvl="7"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8pPr>
            <a:lvl9pPr marL="1828800" marR="0" lvl="8"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6"/>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1000"/>
              </a:spcBef>
              <a:spcAft>
                <a:spcPts val="0"/>
              </a:spcAft>
              <a:buClr>
                <a:srgbClr val="00B4C2"/>
              </a:buClr>
              <a:buSzPts val="2800"/>
              <a:buFont typeface="Arial"/>
              <a:buNone/>
              <a:defRPr sz="2400" b="0" i="0" u="none" strike="noStrike" cap="none">
                <a:solidFill>
                  <a:srgbClr val="00B4C2"/>
                </a:solidFill>
                <a:latin typeface="Calibri"/>
                <a:ea typeface="Calibri"/>
                <a:cs typeface="Calibri"/>
                <a:sym typeface="Calibri"/>
              </a:defRPr>
            </a:lvl1pPr>
            <a:lvl2pPr marL="457200" marR="0" lvl="1" indent="0" algn="ctr" rtl="0">
              <a:lnSpc>
                <a:spcPct val="90000"/>
              </a:lnSpc>
              <a:spcBef>
                <a:spcPts val="500"/>
              </a:spcBef>
              <a:spcAft>
                <a:spcPts val="0"/>
              </a:spcAft>
              <a:buClr>
                <a:srgbClr val="7F7F7F"/>
              </a:buClr>
              <a:buSzPts val="2400"/>
              <a:buFont typeface="Arial"/>
              <a:buNone/>
              <a:defRPr sz="2000" b="0" i="0" u="none" strike="noStrike" cap="none">
                <a:solidFill>
                  <a:srgbClr val="7F7F7F"/>
                </a:solidFill>
                <a:latin typeface="Calibri"/>
                <a:ea typeface="Calibri"/>
                <a:cs typeface="Calibri"/>
                <a:sym typeface="Calibri"/>
              </a:defRPr>
            </a:lvl2pPr>
            <a:lvl3pPr marL="914400" marR="0" lvl="2" indent="0" algn="ctr" rtl="0">
              <a:lnSpc>
                <a:spcPct val="90000"/>
              </a:lnSpc>
              <a:spcBef>
                <a:spcPts val="500"/>
              </a:spcBef>
              <a:spcAft>
                <a:spcPts val="0"/>
              </a:spcAft>
              <a:buClr>
                <a:srgbClr val="7F7F7F"/>
              </a:buClr>
              <a:buSzPts val="2000"/>
              <a:buFont typeface="Arial"/>
              <a:buNone/>
              <a:defRPr sz="1800" b="0" i="0" u="none" strike="noStrike" cap="none">
                <a:solidFill>
                  <a:srgbClr val="7F7F7F"/>
                </a:solidFill>
                <a:latin typeface="Calibri"/>
                <a:ea typeface="Calibri"/>
                <a:cs typeface="Calibri"/>
                <a:sym typeface="Calibri"/>
              </a:defRPr>
            </a:lvl3pPr>
            <a:lvl4pPr marL="1371600" marR="0" lvl="3" indent="0" algn="ctr" rtl="0">
              <a:lnSpc>
                <a:spcPct val="90000"/>
              </a:lnSpc>
              <a:spcBef>
                <a:spcPts val="500"/>
              </a:spcBef>
              <a:spcAft>
                <a:spcPts val="0"/>
              </a:spcAft>
              <a:buClr>
                <a:srgbClr val="7F7F7F"/>
              </a:buClr>
              <a:buSzPts val="1800"/>
              <a:buFont typeface="Arial"/>
              <a:buNone/>
              <a:defRPr sz="1600" b="0" i="0" u="none" strike="noStrike" cap="none">
                <a:solidFill>
                  <a:srgbClr val="7F7F7F"/>
                </a:solidFill>
                <a:latin typeface="Calibri"/>
                <a:ea typeface="Calibri"/>
                <a:cs typeface="Calibri"/>
                <a:sym typeface="Calibri"/>
              </a:defRPr>
            </a:lvl4pPr>
            <a:lvl5pPr marL="1828800" marR="0" lvl="4" indent="0" algn="ctr" rtl="0">
              <a:lnSpc>
                <a:spcPct val="90000"/>
              </a:lnSpc>
              <a:spcBef>
                <a:spcPts val="500"/>
              </a:spcBef>
              <a:spcAft>
                <a:spcPts val="0"/>
              </a:spcAft>
              <a:buClr>
                <a:srgbClr val="7F7F7F"/>
              </a:buClr>
              <a:buSzPts val="1800"/>
              <a:buFont typeface="Arial"/>
              <a:buNone/>
              <a:defRPr sz="1600" b="0" i="0" u="none" strike="noStrike" cap="none">
                <a:solidFill>
                  <a:srgbClr val="7F7F7F"/>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Center Title White Background">
  <p:cSld name="Text Center Title White Background">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838200" y="923925"/>
            <a:ext cx="10515600" cy="1325700"/>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0"/>
              </a:spcBef>
              <a:spcAft>
                <a:spcPts val="0"/>
              </a:spcAft>
              <a:buClr>
                <a:srgbClr val="168FDF"/>
              </a:buClr>
              <a:buSzPts val="1400"/>
              <a:buFont typeface="Gill Sans"/>
              <a:buNone/>
              <a:defRPr sz="28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98" name="Google Shape;98;p12"/>
          <p:cNvSpPr txBox="1">
            <a:spLocks noGrp="1"/>
          </p:cNvSpPr>
          <p:nvPr>
            <p:ph type="body" idx="1"/>
          </p:nvPr>
        </p:nvSpPr>
        <p:spPr>
          <a:xfrm>
            <a:off x="838200" y="2279968"/>
            <a:ext cx="10515600" cy="3105300"/>
          </a:xfrm>
          <a:prstGeom prst="rect">
            <a:avLst/>
          </a:prstGeom>
          <a:noFill/>
          <a:ln>
            <a:noFill/>
          </a:ln>
        </p:spPr>
        <p:txBody>
          <a:bodyPr spcFirstLastPara="1" wrap="square" lIns="91425" tIns="91425" rIns="91425" bIns="91425" anchor="t" anchorCtr="0">
            <a:noAutofit/>
          </a:bodyPr>
          <a:lstStyle>
            <a:lvl1pPr marL="457200" marR="0" lvl="0" indent="-368300" algn="ctr" rtl="0">
              <a:lnSpc>
                <a:spcPct val="100000"/>
              </a:lnSpc>
              <a:spcBef>
                <a:spcPts val="1000"/>
              </a:spcBef>
              <a:spcAft>
                <a:spcPts val="0"/>
              </a:spcAft>
              <a:buClr>
                <a:srgbClr val="168FDF"/>
              </a:buClr>
              <a:buSzPts val="2200"/>
              <a:buFont typeface="Helvetica Neue"/>
              <a:buChar char="›"/>
              <a:defRPr sz="2200" b="0" i="0" u="none" strike="noStrike" cap="none">
                <a:solidFill>
                  <a:srgbClr val="2F2F2F"/>
                </a:solidFill>
                <a:latin typeface="Gill Sans"/>
                <a:ea typeface="Gill Sans"/>
                <a:cs typeface="Gill Sans"/>
                <a:sym typeface="Gill Sans"/>
              </a:defRPr>
            </a:lvl1pPr>
            <a:lvl2pPr marL="914400" marR="0" lvl="1" indent="-355600" algn="ctr"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371600" marR="0" lvl="2" indent="-342900" algn="ctr"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828800" marR="0" lvl="3" indent="-330200" algn="ctr"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286000" marR="0" lvl="4" indent="-317500" algn="ctr"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pic>
        <p:nvPicPr>
          <p:cNvPr id="99" name="Google Shape;99;p12"/>
          <p:cNvPicPr preferRelativeResize="0"/>
          <p:nvPr/>
        </p:nvPicPr>
        <p:blipFill rotWithShape="1">
          <a:blip r:embed="rId2">
            <a:alphaModFix/>
          </a:blip>
          <a:srcRect/>
          <a:stretch/>
        </p:blipFill>
        <p:spPr>
          <a:xfrm>
            <a:off x="4740578" y="5790096"/>
            <a:ext cx="2710800" cy="161700"/>
          </a:xfrm>
          <a:prstGeom prst="rect">
            <a:avLst/>
          </a:prstGeom>
          <a:noFill/>
          <a:ln>
            <a:noFill/>
          </a:ln>
        </p:spPr>
      </p:pic>
      <p:sp>
        <p:nvSpPr>
          <p:cNvPr id="100" name="Google Shape;100;p12"/>
          <p:cNvSpPr txBox="1">
            <a:spLocks noGrp="1"/>
          </p:cNvSpPr>
          <p:nvPr>
            <p:ph type="dt" idx="10"/>
          </p:nvPr>
        </p:nvSpPr>
        <p:spPr>
          <a:xfrm>
            <a:off x="10747022" y="6583680"/>
            <a:ext cx="10683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1" name="Google Shape;101;p12"/>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2" name="Google Shape;102;p12"/>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Two Column">
  <p:cSld name="Text Two Column">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624840" y="365126"/>
            <a:ext cx="10933800" cy="93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168FDF"/>
              </a:buClr>
              <a:buSzPts val="1400"/>
              <a:buFont typeface="Gill Sans"/>
              <a:buNone/>
              <a:defRPr sz="28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05" name="Google Shape;105;p13"/>
          <p:cNvSpPr txBox="1">
            <a:spLocks noGrp="1"/>
          </p:cNvSpPr>
          <p:nvPr>
            <p:ph type="body" idx="1"/>
          </p:nvPr>
        </p:nvSpPr>
        <p:spPr>
          <a:xfrm>
            <a:off x="624840" y="1335088"/>
            <a:ext cx="5332200" cy="4351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000"/>
              </a:spcBef>
              <a:spcAft>
                <a:spcPts val="0"/>
              </a:spcAft>
              <a:buClr>
                <a:srgbClr val="168FDF"/>
              </a:buClr>
              <a:buSzPts val="2200"/>
              <a:buFont typeface="Helvetica Neue"/>
              <a:buChar char="›"/>
              <a:defRPr sz="2200" b="0" i="0" u="none" strike="noStrike" cap="none">
                <a:solidFill>
                  <a:srgbClr val="2F2F2F"/>
                </a:solidFill>
                <a:latin typeface="Gill Sans"/>
                <a:ea typeface="Gill Sans"/>
                <a:cs typeface="Gill Sans"/>
                <a:sym typeface="Gill Sans"/>
              </a:defRPr>
            </a:lvl1pPr>
            <a:lvl2pPr marL="914400" marR="0" lvl="1" indent="-355600" algn="l"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371600" marR="0" lvl="2" indent="-3429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828800" marR="0" lvl="3" indent="-330200" algn="l"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286000" marR="0" lvl="4" indent="-317500" algn="l"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cxnSp>
        <p:nvCxnSpPr>
          <p:cNvPr id="106" name="Google Shape;106;p13"/>
          <p:cNvCxnSpPr/>
          <p:nvPr/>
        </p:nvCxnSpPr>
        <p:spPr>
          <a:xfrm>
            <a:off x="411480" y="365126"/>
            <a:ext cx="0" cy="6108600"/>
          </a:xfrm>
          <a:prstGeom prst="straightConnector1">
            <a:avLst/>
          </a:prstGeom>
          <a:noFill/>
          <a:ln w="9525" cap="flat" cmpd="sng">
            <a:solidFill>
              <a:srgbClr val="168FDF"/>
            </a:solidFill>
            <a:prstDash val="solid"/>
            <a:miter lim="800000"/>
            <a:headEnd type="none" w="sm" len="sm"/>
            <a:tailEnd type="none" w="sm" len="sm"/>
          </a:ln>
        </p:spPr>
      </p:cxnSp>
      <p:sp>
        <p:nvSpPr>
          <p:cNvPr id="107" name="Google Shape;107;p13"/>
          <p:cNvSpPr txBox="1">
            <a:spLocks noGrp="1"/>
          </p:cNvSpPr>
          <p:nvPr>
            <p:ph type="body" idx="2"/>
          </p:nvPr>
        </p:nvSpPr>
        <p:spPr>
          <a:xfrm>
            <a:off x="6226649" y="1335088"/>
            <a:ext cx="5332200" cy="4351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000"/>
              </a:spcBef>
              <a:spcAft>
                <a:spcPts val="0"/>
              </a:spcAft>
              <a:buClr>
                <a:srgbClr val="168FDF"/>
              </a:buClr>
              <a:buSzPts val="2200"/>
              <a:buFont typeface="Helvetica Neue"/>
              <a:buChar char="›"/>
              <a:defRPr sz="2200" b="0" i="0" u="none" strike="noStrike" cap="none">
                <a:solidFill>
                  <a:srgbClr val="2F2F2F"/>
                </a:solidFill>
                <a:latin typeface="Gill Sans"/>
                <a:ea typeface="Gill Sans"/>
                <a:cs typeface="Gill Sans"/>
                <a:sym typeface="Gill Sans"/>
              </a:defRPr>
            </a:lvl1pPr>
            <a:lvl2pPr marL="914400" marR="0" lvl="1" indent="-355600" algn="l"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371600" marR="0" lvl="2" indent="-3429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828800" marR="0" lvl="3" indent="-330200" algn="l"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286000" marR="0" lvl="4" indent="-317500" algn="l"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pic>
        <p:nvPicPr>
          <p:cNvPr id="108" name="Google Shape;108;p13"/>
          <p:cNvPicPr preferRelativeResize="0"/>
          <p:nvPr/>
        </p:nvPicPr>
        <p:blipFill rotWithShape="1">
          <a:blip r:embed="rId2">
            <a:alphaModFix/>
          </a:blip>
          <a:srcRect/>
          <a:stretch/>
        </p:blipFill>
        <p:spPr>
          <a:xfrm>
            <a:off x="607084" y="6312023"/>
            <a:ext cx="2710800" cy="161700"/>
          </a:xfrm>
          <a:prstGeom prst="rect">
            <a:avLst/>
          </a:prstGeom>
          <a:noFill/>
          <a:ln>
            <a:noFill/>
          </a:ln>
        </p:spPr>
      </p:pic>
      <p:sp>
        <p:nvSpPr>
          <p:cNvPr id="109" name="Google Shape;109;p13"/>
          <p:cNvSpPr txBox="1">
            <a:spLocks noGrp="1"/>
          </p:cNvSpPr>
          <p:nvPr>
            <p:ph type="dt" idx="10"/>
          </p:nvPr>
        </p:nvSpPr>
        <p:spPr>
          <a:xfrm>
            <a:off x="10724444" y="6583680"/>
            <a:ext cx="10911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10" name="Google Shape;110;p13"/>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11" name="Google Shape;111;p13"/>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Center Title Image Background">
  <p:cSld name="Text Center Title Image Background">
    <p:spTree>
      <p:nvGrpSpPr>
        <p:cNvPr id="1" name="Shape 112"/>
        <p:cNvGrpSpPr/>
        <p:nvPr/>
      </p:nvGrpSpPr>
      <p:grpSpPr>
        <a:xfrm>
          <a:off x="0" y="0"/>
          <a:ext cx="0" cy="0"/>
          <a:chOff x="0" y="0"/>
          <a:chExt cx="0" cy="0"/>
        </a:xfrm>
      </p:grpSpPr>
      <p:sp>
        <p:nvSpPr>
          <p:cNvPr id="113" name="Google Shape;113;p14"/>
          <p:cNvSpPr>
            <a:spLocks noGrp="1"/>
          </p:cNvSpPr>
          <p:nvPr>
            <p:ph type="pic" idx="2"/>
          </p:nvPr>
        </p:nvSpPr>
        <p:spPr>
          <a:xfrm>
            <a:off x="0" y="-8238"/>
            <a:ext cx="12192000" cy="68661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1000"/>
              </a:spcBef>
              <a:spcAft>
                <a:spcPts val="0"/>
              </a:spcAft>
              <a:buClr>
                <a:srgbClr val="168FDF"/>
              </a:buClr>
              <a:buSzPts val="1400"/>
              <a:buFont typeface="Helvetica Neue"/>
              <a:buNone/>
              <a:defRPr sz="2200" b="0" i="0" u="none" strike="noStrike" cap="none">
                <a:solidFill>
                  <a:srgbClr val="2F2F2F"/>
                </a:solidFill>
                <a:latin typeface="Gill Sans"/>
                <a:ea typeface="Gill Sans"/>
                <a:cs typeface="Gill Sans"/>
                <a:sym typeface="Gill Sans"/>
              </a:defRPr>
            </a:lvl1pPr>
            <a:lvl2pPr marL="685800" marR="0" lvl="1" indent="-228600" algn="l"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143000" marR="0" lvl="2" indent="-2286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600200" marR="0" lvl="3" indent="-228600" algn="l"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057400" marR="0" lvl="4" indent="-228600" algn="l"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
        <p:nvSpPr>
          <p:cNvPr id="114" name="Google Shape;114;p14"/>
          <p:cNvSpPr txBox="1">
            <a:spLocks noGrp="1"/>
          </p:cNvSpPr>
          <p:nvPr>
            <p:ph type="title"/>
          </p:nvPr>
        </p:nvSpPr>
        <p:spPr>
          <a:xfrm>
            <a:off x="838200" y="923925"/>
            <a:ext cx="10515600" cy="1325700"/>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0"/>
              </a:spcBef>
              <a:spcAft>
                <a:spcPts val="0"/>
              </a:spcAft>
              <a:buClr>
                <a:srgbClr val="168FDF"/>
              </a:buClr>
              <a:buSzPts val="1400"/>
              <a:buFont typeface="Gill Sans"/>
              <a:buNone/>
              <a:defRPr sz="28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15" name="Google Shape;115;p14"/>
          <p:cNvSpPr txBox="1">
            <a:spLocks noGrp="1"/>
          </p:cNvSpPr>
          <p:nvPr>
            <p:ph type="body" idx="1"/>
          </p:nvPr>
        </p:nvSpPr>
        <p:spPr>
          <a:xfrm>
            <a:off x="838200" y="2279968"/>
            <a:ext cx="10515600" cy="3105300"/>
          </a:xfrm>
          <a:prstGeom prst="rect">
            <a:avLst/>
          </a:prstGeom>
          <a:noFill/>
          <a:ln>
            <a:noFill/>
          </a:ln>
        </p:spPr>
        <p:txBody>
          <a:bodyPr spcFirstLastPara="1" wrap="square" lIns="91425" tIns="91425" rIns="91425" bIns="91425" anchor="t" anchorCtr="0">
            <a:noAutofit/>
          </a:bodyPr>
          <a:lstStyle>
            <a:lvl1pPr marL="457200" marR="0" lvl="0" indent="-368300" algn="ctr" rtl="0">
              <a:lnSpc>
                <a:spcPct val="100000"/>
              </a:lnSpc>
              <a:spcBef>
                <a:spcPts val="1000"/>
              </a:spcBef>
              <a:spcAft>
                <a:spcPts val="0"/>
              </a:spcAft>
              <a:buClr>
                <a:srgbClr val="168FDF"/>
              </a:buClr>
              <a:buSzPts val="2200"/>
              <a:buFont typeface="Helvetica Neue"/>
              <a:buChar char="›"/>
              <a:defRPr sz="2200" b="0" i="0" u="none" strike="noStrike" cap="none">
                <a:solidFill>
                  <a:srgbClr val="2F2F2F"/>
                </a:solidFill>
                <a:latin typeface="Gill Sans"/>
                <a:ea typeface="Gill Sans"/>
                <a:cs typeface="Gill Sans"/>
                <a:sym typeface="Gill Sans"/>
              </a:defRPr>
            </a:lvl1pPr>
            <a:lvl2pPr marL="914400" marR="0" lvl="1" indent="-355600" algn="ctr"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371600" marR="0" lvl="2" indent="-342900" algn="ctr"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828800" marR="0" lvl="3" indent="-330200" algn="ctr"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286000" marR="0" lvl="4" indent="-317500" algn="ctr"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pic>
        <p:nvPicPr>
          <p:cNvPr id="116" name="Google Shape;116;p14"/>
          <p:cNvPicPr preferRelativeResize="0"/>
          <p:nvPr/>
        </p:nvPicPr>
        <p:blipFill rotWithShape="1">
          <a:blip r:embed="rId2">
            <a:alphaModFix/>
          </a:blip>
          <a:srcRect/>
          <a:stretch/>
        </p:blipFill>
        <p:spPr>
          <a:xfrm>
            <a:off x="4740578" y="5790096"/>
            <a:ext cx="2710800" cy="161700"/>
          </a:xfrm>
          <a:prstGeom prst="rect">
            <a:avLst/>
          </a:prstGeom>
          <a:noFill/>
          <a:ln>
            <a:noFill/>
          </a:ln>
        </p:spPr>
      </p:pic>
      <p:sp>
        <p:nvSpPr>
          <p:cNvPr id="117" name="Google Shape;117;p14"/>
          <p:cNvSpPr txBox="1">
            <a:spLocks noGrp="1"/>
          </p:cNvSpPr>
          <p:nvPr>
            <p:ph type="dt" idx="10"/>
          </p:nvPr>
        </p:nvSpPr>
        <p:spPr>
          <a:xfrm>
            <a:off x="10724444" y="6583680"/>
            <a:ext cx="10911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18" name="Google Shape;118;p14"/>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19" name="Google Shape;119;p14"/>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Center Title Dark Background">
  <p:cSld name="Text Center Title Dark Background">
    <p:bg>
      <p:bgPr>
        <a:solidFill>
          <a:srgbClr val="00183C"/>
        </a:solidFill>
        <a:effectLst/>
      </p:bgPr>
    </p:bg>
    <p:spTree>
      <p:nvGrpSpPr>
        <p:cNvPr id="1"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a:stretch/>
        </p:blipFill>
        <p:spPr>
          <a:xfrm>
            <a:off x="4740578" y="5782018"/>
            <a:ext cx="2710800" cy="161700"/>
          </a:xfrm>
          <a:prstGeom prst="rect">
            <a:avLst/>
          </a:prstGeom>
          <a:noFill/>
          <a:ln>
            <a:noFill/>
          </a:ln>
        </p:spPr>
      </p:pic>
      <p:sp>
        <p:nvSpPr>
          <p:cNvPr id="122" name="Google Shape;122;p15"/>
          <p:cNvSpPr txBox="1">
            <a:spLocks noGrp="1"/>
          </p:cNvSpPr>
          <p:nvPr>
            <p:ph type="dt" idx="10"/>
          </p:nvPr>
        </p:nvSpPr>
        <p:spPr>
          <a:xfrm>
            <a:off x="10713156" y="6583680"/>
            <a:ext cx="11022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23" name="Google Shape;123;p15"/>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24" name="Google Shape;124;p15"/>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lt1"/>
                </a:solidFill>
                <a:latin typeface="Gill Sans"/>
                <a:ea typeface="Gill Sans"/>
                <a:cs typeface="Gill Sans"/>
                <a:sym typeface="Gill Sans"/>
              </a:defRPr>
            </a:lvl1pPr>
            <a:lvl2pPr marL="0" marR="0" lvl="1" indent="0" algn="r" rtl="0">
              <a:spcBef>
                <a:spcPts val="0"/>
              </a:spcBef>
              <a:buNone/>
              <a:defRPr sz="1100" b="0" i="0" u="none" strike="noStrike" cap="none">
                <a:solidFill>
                  <a:schemeClr val="lt1"/>
                </a:solidFill>
                <a:latin typeface="Gill Sans"/>
                <a:ea typeface="Gill Sans"/>
                <a:cs typeface="Gill Sans"/>
                <a:sym typeface="Gill Sans"/>
              </a:defRPr>
            </a:lvl2pPr>
            <a:lvl3pPr marL="0" marR="0" lvl="2" indent="0" algn="r" rtl="0">
              <a:spcBef>
                <a:spcPts val="0"/>
              </a:spcBef>
              <a:buNone/>
              <a:defRPr sz="1100" b="0" i="0" u="none" strike="noStrike" cap="none">
                <a:solidFill>
                  <a:schemeClr val="lt1"/>
                </a:solidFill>
                <a:latin typeface="Gill Sans"/>
                <a:ea typeface="Gill Sans"/>
                <a:cs typeface="Gill Sans"/>
                <a:sym typeface="Gill Sans"/>
              </a:defRPr>
            </a:lvl3pPr>
            <a:lvl4pPr marL="0" marR="0" lvl="3" indent="0" algn="r" rtl="0">
              <a:spcBef>
                <a:spcPts val="0"/>
              </a:spcBef>
              <a:buNone/>
              <a:defRPr sz="1100" b="0" i="0" u="none" strike="noStrike" cap="none">
                <a:solidFill>
                  <a:schemeClr val="lt1"/>
                </a:solidFill>
                <a:latin typeface="Gill Sans"/>
                <a:ea typeface="Gill Sans"/>
                <a:cs typeface="Gill Sans"/>
                <a:sym typeface="Gill Sans"/>
              </a:defRPr>
            </a:lvl4pPr>
            <a:lvl5pPr marL="0" marR="0" lvl="4" indent="0" algn="r" rtl="0">
              <a:spcBef>
                <a:spcPts val="0"/>
              </a:spcBef>
              <a:buNone/>
              <a:defRPr sz="1100" b="0" i="0" u="none" strike="noStrike" cap="none">
                <a:solidFill>
                  <a:schemeClr val="lt1"/>
                </a:solidFill>
                <a:latin typeface="Gill Sans"/>
                <a:ea typeface="Gill Sans"/>
                <a:cs typeface="Gill Sans"/>
                <a:sym typeface="Gill Sans"/>
              </a:defRPr>
            </a:lvl5pPr>
            <a:lvl6pPr marL="0" marR="0" lvl="5" indent="0" algn="r" rtl="0">
              <a:spcBef>
                <a:spcPts val="0"/>
              </a:spcBef>
              <a:buNone/>
              <a:defRPr sz="1100" b="0" i="0" u="none" strike="noStrike" cap="none">
                <a:solidFill>
                  <a:schemeClr val="lt1"/>
                </a:solidFill>
                <a:latin typeface="Gill Sans"/>
                <a:ea typeface="Gill Sans"/>
                <a:cs typeface="Gill Sans"/>
                <a:sym typeface="Gill Sans"/>
              </a:defRPr>
            </a:lvl6pPr>
            <a:lvl7pPr marL="0" marR="0" lvl="6" indent="0" algn="r" rtl="0">
              <a:spcBef>
                <a:spcPts val="0"/>
              </a:spcBef>
              <a:buNone/>
              <a:defRPr sz="1100" b="0" i="0" u="none" strike="noStrike" cap="none">
                <a:solidFill>
                  <a:schemeClr val="lt1"/>
                </a:solidFill>
                <a:latin typeface="Gill Sans"/>
                <a:ea typeface="Gill Sans"/>
                <a:cs typeface="Gill Sans"/>
                <a:sym typeface="Gill Sans"/>
              </a:defRPr>
            </a:lvl7pPr>
            <a:lvl8pPr marL="0" marR="0" lvl="7" indent="0" algn="r" rtl="0">
              <a:spcBef>
                <a:spcPts val="0"/>
              </a:spcBef>
              <a:buNone/>
              <a:defRPr sz="1100" b="0" i="0" u="none" strike="noStrike" cap="none">
                <a:solidFill>
                  <a:schemeClr val="lt1"/>
                </a:solidFill>
                <a:latin typeface="Gill Sans"/>
                <a:ea typeface="Gill Sans"/>
                <a:cs typeface="Gill Sans"/>
                <a:sym typeface="Gill Sans"/>
              </a:defRPr>
            </a:lvl8pPr>
            <a:lvl9pPr marL="0" marR="0" lvl="8" indent="0" algn="r" rtl="0">
              <a:spcBef>
                <a:spcPts val="0"/>
              </a:spcBef>
              <a:buNone/>
              <a:defRPr sz="1100" b="0" i="0" u="none" strike="noStrike" cap="none">
                <a:solidFill>
                  <a:schemeClr val="l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
        <p:nvSpPr>
          <p:cNvPr id="125" name="Google Shape;125;p15"/>
          <p:cNvSpPr txBox="1">
            <a:spLocks noGrp="1"/>
          </p:cNvSpPr>
          <p:nvPr>
            <p:ph type="title"/>
          </p:nvPr>
        </p:nvSpPr>
        <p:spPr>
          <a:xfrm>
            <a:off x="838200" y="923925"/>
            <a:ext cx="10515600" cy="1325700"/>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0"/>
              </a:spcBef>
              <a:spcAft>
                <a:spcPts val="0"/>
              </a:spcAft>
              <a:buClr>
                <a:srgbClr val="168FDF"/>
              </a:buClr>
              <a:buSzPts val="1400"/>
              <a:buFont typeface="Gill Sans"/>
              <a:buNone/>
              <a:defRPr sz="24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26" name="Google Shape;126;p15"/>
          <p:cNvSpPr txBox="1">
            <a:spLocks noGrp="1"/>
          </p:cNvSpPr>
          <p:nvPr>
            <p:ph type="body" idx="1"/>
          </p:nvPr>
        </p:nvSpPr>
        <p:spPr>
          <a:xfrm>
            <a:off x="838200" y="2279968"/>
            <a:ext cx="10515600" cy="3105300"/>
          </a:xfrm>
          <a:prstGeom prst="rect">
            <a:avLst/>
          </a:prstGeom>
          <a:noFill/>
          <a:ln>
            <a:noFill/>
          </a:ln>
        </p:spPr>
        <p:txBody>
          <a:bodyPr spcFirstLastPara="1" wrap="square" lIns="91425" tIns="91425" rIns="91425" bIns="91425" anchor="t" anchorCtr="0">
            <a:noAutofit/>
          </a:bodyPr>
          <a:lstStyle>
            <a:lvl1pPr marL="457200" marR="0" lvl="0" indent="-368300" algn="ctr" rtl="0">
              <a:lnSpc>
                <a:spcPct val="100000"/>
              </a:lnSpc>
              <a:spcBef>
                <a:spcPts val="1000"/>
              </a:spcBef>
              <a:spcAft>
                <a:spcPts val="0"/>
              </a:spcAft>
              <a:buClr>
                <a:srgbClr val="168FDF"/>
              </a:buClr>
              <a:buSzPts val="2200"/>
              <a:buFont typeface="Helvetica Neue"/>
              <a:buChar char="›"/>
              <a:defRPr sz="2200" b="0" i="0" u="none" strike="noStrike" cap="none">
                <a:solidFill>
                  <a:schemeClr val="lt1"/>
                </a:solidFill>
                <a:latin typeface="Gill Sans"/>
                <a:ea typeface="Gill Sans"/>
                <a:cs typeface="Gill Sans"/>
                <a:sym typeface="Gill Sans"/>
              </a:defRPr>
            </a:lvl1pPr>
            <a:lvl2pPr marL="914400" marR="0" lvl="1" indent="-355600" algn="ctr" rtl="0">
              <a:lnSpc>
                <a:spcPct val="100000"/>
              </a:lnSpc>
              <a:spcBef>
                <a:spcPts val="500"/>
              </a:spcBef>
              <a:spcAft>
                <a:spcPts val="0"/>
              </a:spcAft>
              <a:buClr>
                <a:srgbClr val="168FDF"/>
              </a:buClr>
              <a:buSzPts val="2000"/>
              <a:buFont typeface="Helvetica Neue"/>
              <a:buChar char="›"/>
              <a:defRPr sz="2000" b="0" i="0" u="none" strike="noStrike" cap="none">
                <a:solidFill>
                  <a:schemeClr val="lt1"/>
                </a:solidFill>
                <a:latin typeface="Gill Sans"/>
                <a:ea typeface="Gill Sans"/>
                <a:cs typeface="Gill Sans"/>
                <a:sym typeface="Gill Sans"/>
              </a:defRPr>
            </a:lvl2pPr>
            <a:lvl3pPr marL="1371600" marR="0" lvl="2" indent="-342900" algn="ctr" rtl="0">
              <a:lnSpc>
                <a:spcPct val="100000"/>
              </a:lnSpc>
              <a:spcBef>
                <a:spcPts val="500"/>
              </a:spcBef>
              <a:spcAft>
                <a:spcPts val="0"/>
              </a:spcAft>
              <a:buClr>
                <a:srgbClr val="168FDF"/>
              </a:buClr>
              <a:buSzPts val="1800"/>
              <a:buFont typeface="Helvetica Neue"/>
              <a:buChar char="›"/>
              <a:defRPr sz="1800" b="0" i="0" u="none" strike="noStrike" cap="none">
                <a:solidFill>
                  <a:schemeClr val="lt1"/>
                </a:solidFill>
                <a:latin typeface="Gill Sans"/>
                <a:ea typeface="Gill Sans"/>
                <a:cs typeface="Gill Sans"/>
                <a:sym typeface="Gill Sans"/>
              </a:defRPr>
            </a:lvl3pPr>
            <a:lvl4pPr marL="1828800" marR="0" lvl="3" indent="-330200" algn="ctr" rtl="0">
              <a:lnSpc>
                <a:spcPct val="100000"/>
              </a:lnSpc>
              <a:spcBef>
                <a:spcPts val="500"/>
              </a:spcBef>
              <a:spcAft>
                <a:spcPts val="0"/>
              </a:spcAft>
              <a:buClr>
                <a:srgbClr val="168FDF"/>
              </a:buClr>
              <a:buSzPts val="1600"/>
              <a:buFont typeface="Helvetica Neue"/>
              <a:buChar char="›"/>
              <a:defRPr sz="1600" b="0" i="0" u="none" strike="noStrike" cap="none">
                <a:solidFill>
                  <a:schemeClr val="lt1"/>
                </a:solidFill>
                <a:latin typeface="Gill Sans"/>
                <a:ea typeface="Gill Sans"/>
                <a:cs typeface="Gill Sans"/>
                <a:sym typeface="Gill Sans"/>
              </a:defRPr>
            </a:lvl4pPr>
            <a:lvl5pPr marL="2286000" marR="0" lvl="4" indent="-317500" algn="ctr" rtl="0">
              <a:lnSpc>
                <a:spcPct val="100000"/>
              </a:lnSpc>
              <a:spcBef>
                <a:spcPts val="500"/>
              </a:spcBef>
              <a:spcAft>
                <a:spcPts val="0"/>
              </a:spcAft>
              <a:buClr>
                <a:srgbClr val="168FDF"/>
              </a:buClr>
              <a:buSzPts val="1400"/>
              <a:buFont typeface="Helvetica Neue"/>
              <a:buChar char="›"/>
              <a:defRPr sz="14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 Dark">
  <p:cSld name="Transition Dark">
    <p:bg>
      <p:bgPr>
        <a:solidFill>
          <a:srgbClr val="00183C"/>
        </a:solidFill>
        <a:effectLst/>
      </p:bgPr>
    </p:bg>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609600" y="2447925"/>
            <a:ext cx="10972800" cy="1325700"/>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0"/>
              </a:spcBef>
              <a:spcAft>
                <a:spcPts val="0"/>
              </a:spcAft>
              <a:buClr>
                <a:srgbClr val="168FDF"/>
              </a:buClr>
              <a:buSzPts val="1400"/>
              <a:buFont typeface="Gill Sans"/>
              <a:buNone/>
              <a:defRPr sz="24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129" name="Google Shape;129;p16"/>
          <p:cNvPicPr preferRelativeResize="0"/>
          <p:nvPr/>
        </p:nvPicPr>
        <p:blipFill rotWithShape="1">
          <a:blip r:embed="rId2">
            <a:alphaModFix/>
          </a:blip>
          <a:srcRect/>
          <a:stretch/>
        </p:blipFill>
        <p:spPr>
          <a:xfrm>
            <a:off x="4740578" y="5782018"/>
            <a:ext cx="2710800" cy="161700"/>
          </a:xfrm>
          <a:prstGeom prst="rect">
            <a:avLst/>
          </a:prstGeom>
          <a:noFill/>
          <a:ln>
            <a:noFill/>
          </a:ln>
        </p:spPr>
      </p:pic>
      <p:sp>
        <p:nvSpPr>
          <p:cNvPr id="130" name="Google Shape;130;p16"/>
          <p:cNvSpPr txBox="1">
            <a:spLocks noGrp="1"/>
          </p:cNvSpPr>
          <p:nvPr>
            <p:ph type="dt" idx="10"/>
          </p:nvPr>
        </p:nvSpPr>
        <p:spPr>
          <a:xfrm>
            <a:off x="10713156" y="6583680"/>
            <a:ext cx="11022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1" name="Google Shape;131;p16"/>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2" name="Google Shape;132;p16"/>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lt1"/>
                </a:solidFill>
                <a:latin typeface="Gill Sans"/>
                <a:ea typeface="Gill Sans"/>
                <a:cs typeface="Gill Sans"/>
                <a:sym typeface="Gill Sans"/>
              </a:defRPr>
            </a:lvl1pPr>
            <a:lvl2pPr marL="0" marR="0" lvl="1" indent="0" algn="r" rtl="0">
              <a:spcBef>
                <a:spcPts val="0"/>
              </a:spcBef>
              <a:buNone/>
              <a:defRPr sz="1100" b="0" i="0" u="none" strike="noStrike" cap="none">
                <a:solidFill>
                  <a:schemeClr val="lt1"/>
                </a:solidFill>
                <a:latin typeface="Gill Sans"/>
                <a:ea typeface="Gill Sans"/>
                <a:cs typeface="Gill Sans"/>
                <a:sym typeface="Gill Sans"/>
              </a:defRPr>
            </a:lvl2pPr>
            <a:lvl3pPr marL="0" marR="0" lvl="2" indent="0" algn="r" rtl="0">
              <a:spcBef>
                <a:spcPts val="0"/>
              </a:spcBef>
              <a:buNone/>
              <a:defRPr sz="1100" b="0" i="0" u="none" strike="noStrike" cap="none">
                <a:solidFill>
                  <a:schemeClr val="lt1"/>
                </a:solidFill>
                <a:latin typeface="Gill Sans"/>
                <a:ea typeface="Gill Sans"/>
                <a:cs typeface="Gill Sans"/>
                <a:sym typeface="Gill Sans"/>
              </a:defRPr>
            </a:lvl3pPr>
            <a:lvl4pPr marL="0" marR="0" lvl="3" indent="0" algn="r" rtl="0">
              <a:spcBef>
                <a:spcPts val="0"/>
              </a:spcBef>
              <a:buNone/>
              <a:defRPr sz="1100" b="0" i="0" u="none" strike="noStrike" cap="none">
                <a:solidFill>
                  <a:schemeClr val="lt1"/>
                </a:solidFill>
                <a:latin typeface="Gill Sans"/>
                <a:ea typeface="Gill Sans"/>
                <a:cs typeface="Gill Sans"/>
                <a:sym typeface="Gill Sans"/>
              </a:defRPr>
            </a:lvl4pPr>
            <a:lvl5pPr marL="0" marR="0" lvl="4" indent="0" algn="r" rtl="0">
              <a:spcBef>
                <a:spcPts val="0"/>
              </a:spcBef>
              <a:buNone/>
              <a:defRPr sz="1100" b="0" i="0" u="none" strike="noStrike" cap="none">
                <a:solidFill>
                  <a:schemeClr val="lt1"/>
                </a:solidFill>
                <a:latin typeface="Gill Sans"/>
                <a:ea typeface="Gill Sans"/>
                <a:cs typeface="Gill Sans"/>
                <a:sym typeface="Gill Sans"/>
              </a:defRPr>
            </a:lvl5pPr>
            <a:lvl6pPr marL="0" marR="0" lvl="5" indent="0" algn="r" rtl="0">
              <a:spcBef>
                <a:spcPts val="0"/>
              </a:spcBef>
              <a:buNone/>
              <a:defRPr sz="1100" b="0" i="0" u="none" strike="noStrike" cap="none">
                <a:solidFill>
                  <a:schemeClr val="lt1"/>
                </a:solidFill>
                <a:latin typeface="Gill Sans"/>
                <a:ea typeface="Gill Sans"/>
                <a:cs typeface="Gill Sans"/>
                <a:sym typeface="Gill Sans"/>
              </a:defRPr>
            </a:lvl6pPr>
            <a:lvl7pPr marL="0" marR="0" lvl="6" indent="0" algn="r" rtl="0">
              <a:spcBef>
                <a:spcPts val="0"/>
              </a:spcBef>
              <a:buNone/>
              <a:defRPr sz="1100" b="0" i="0" u="none" strike="noStrike" cap="none">
                <a:solidFill>
                  <a:schemeClr val="lt1"/>
                </a:solidFill>
                <a:latin typeface="Gill Sans"/>
                <a:ea typeface="Gill Sans"/>
                <a:cs typeface="Gill Sans"/>
                <a:sym typeface="Gill Sans"/>
              </a:defRPr>
            </a:lvl7pPr>
            <a:lvl8pPr marL="0" marR="0" lvl="7" indent="0" algn="r" rtl="0">
              <a:spcBef>
                <a:spcPts val="0"/>
              </a:spcBef>
              <a:buNone/>
              <a:defRPr sz="1100" b="0" i="0" u="none" strike="noStrike" cap="none">
                <a:solidFill>
                  <a:schemeClr val="lt1"/>
                </a:solidFill>
                <a:latin typeface="Gill Sans"/>
                <a:ea typeface="Gill Sans"/>
                <a:cs typeface="Gill Sans"/>
                <a:sym typeface="Gill Sans"/>
              </a:defRPr>
            </a:lvl8pPr>
            <a:lvl9pPr marL="0" marR="0" lvl="8" indent="0" algn="r" rtl="0">
              <a:spcBef>
                <a:spcPts val="0"/>
              </a:spcBef>
              <a:buNone/>
              <a:defRPr sz="1100" b="0" i="0" u="none" strike="noStrike" cap="none">
                <a:solidFill>
                  <a:schemeClr val="l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ansition Light">
  <p:cSld name="Transition Light">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609600" y="2447925"/>
            <a:ext cx="10972800" cy="1325700"/>
          </a:xfrm>
          <a:prstGeom prst="rect">
            <a:avLst/>
          </a:prstGeom>
          <a:noFill/>
          <a:ln>
            <a:noFill/>
          </a:ln>
        </p:spPr>
        <p:txBody>
          <a:bodyPr spcFirstLastPara="1" wrap="square" lIns="91425" tIns="91425" rIns="91425" bIns="91425" anchor="ctr" anchorCtr="0">
            <a:noAutofit/>
          </a:bodyPr>
          <a:lstStyle>
            <a:lvl1pPr marL="0" marR="0" lvl="0" indent="0" algn="ctr" rtl="0">
              <a:lnSpc>
                <a:spcPct val="90000"/>
              </a:lnSpc>
              <a:spcBef>
                <a:spcPts val="0"/>
              </a:spcBef>
              <a:spcAft>
                <a:spcPts val="0"/>
              </a:spcAft>
              <a:buClr>
                <a:srgbClr val="168FDF"/>
              </a:buClr>
              <a:buSzPts val="1400"/>
              <a:buFont typeface="Gill Sans"/>
              <a:buNone/>
              <a:defRPr sz="24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135" name="Google Shape;135;p17"/>
          <p:cNvPicPr preferRelativeResize="0"/>
          <p:nvPr/>
        </p:nvPicPr>
        <p:blipFill rotWithShape="1">
          <a:blip r:embed="rId2">
            <a:alphaModFix/>
          </a:blip>
          <a:srcRect/>
          <a:stretch/>
        </p:blipFill>
        <p:spPr>
          <a:xfrm>
            <a:off x="4740578" y="5790096"/>
            <a:ext cx="2710800" cy="161700"/>
          </a:xfrm>
          <a:prstGeom prst="rect">
            <a:avLst/>
          </a:prstGeom>
          <a:noFill/>
          <a:ln>
            <a:noFill/>
          </a:ln>
        </p:spPr>
      </p:pic>
      <p:sp>
        <p:nvSpPr>
          <p:cNvPr id="136" name="Google Shape;136;p17"/>
          <p:cNvSpPr txBox="1">
            <a:spLocks noGrp="1"/>
          </p:cNvSpPr>
          <p:nvPr>
            <p:ph type="dt" idx="10"/>
          </p:nvPr>
        </p:nvSpPr>
        <p:spPr>
          <a:xfrm>
            <a:off x="10701867" y="6583680"/>
            <a:ext cx="11136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7" name="Google Shape;137;p17"/>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8" name="Google Shape;138;p17"/>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 Left">
  <p:cSld name="Image Left">
    <p:spTree>
      <p:nvGrpSpPr>
        <p:cNvPr id="1" name="Shape 139"/>
        <p:cNvGrpSpPr/>
        <p:nvPr/>
      </p:nvGrpSpPr>
      <p:grpSpPr>
        <a:xfrm>
          <a:off x="0" y="0"/>
          <a:ext cx="0" cy="0"/>
          <a:chOff x="0" y="0"/>
          <a:chExt cx="0" cy="0"/>
        </a:xfrm>
      </p:grpSpPr>
      <p:sp>
        <p:nvSpPr>
          <p:cNvPr id="140" name="Google Shape;140;p18"/>
          <p:cNvSpPr>
            <a:spLocks noGrp="1"/>
          </p:cNvSpPr>
          <p:nvPr>
            <p:ph type="pic" idx="2"/>
          </p:nvPr>
        </p:nvSpPr>
        <p:spPr>
          <a:xfrm>
            <a:off x="0" y="0"/>
            <a:ext cx="12192000" cy="6858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1000"/>
              </a:spcBef>
              <a:spcAft>
                <a:spcPts val="0"/>
              </a:spcAft>
              <a:buClr>
                <a:srgbClr val="168FDF"/>
              </a:buClr>
              <a:buSzPts val="1400"/>
              <a:buFont typeface="Helvetica Neue"/>
              <a:buNone/>
              <a:defRPr sz="2200" b="0" i="0" u="none" strike="noStrike" cap="none">
                <a:solidFill>
                  <a:srgbClr val="2F2F2F"/>
                </a:solidFill>
                <a:latin typeface="Gill Sans"/>
                <a:ea typeface="Gill Sans"/>
                <a:cs typeface="Gill Sans"/>
                <a:sym typeface="Gill Sans"/>
              </a:defRPr>
            </a:lvl1pPr>
            <a:lvl2pPr marL="685800" marR="0" lvl="1" indent="-228600" algn="l"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143000" marR="0" lvl="2" indent="-2286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600200" marR="0" lvl="3" indent="-228600" algn="l"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057400" marR="0" lvl="4" indent="-228600" algn="l"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
        <p:nvSpPr>
          <p:cNvPr id="141" name="Google Shape;141;p18"/>
          <p:cNvSpPr txBox="1">
            <a:spLocks noGrp="1"/>
          </p:cNvSpPr>
          <p:nvPr>
            <p:ph type="body" idx="1"/>
          </p:nvPr>
        </p:nvSpPr>
        <p:spPr>
          <a:xfrm>
            <a:off x="0" y="0"/>
            <a:ext cx="4483200" cy="6858000"/>
          </a:xfrm>
          <a:prstGeom prst="rect">
            <a:avLst/>
          </a:prstGeom>
          <a:solidFill>
            <a:srgbClr val="00183C">
              <a:alpha val="94900"/>
            </a:srgbClr>
          </a:solidFill>
          <a:ln>
            <a:noFill/>
          </a:ln>
        </p:spPr>
        <p:txBody>
          <a:bodyPr spcFirstLastPara="1" wrap="square" lIns="91425" tIns="91425" rIns="91425" bIns="91425" anchor="t" anchorCtr="0">
            <a:noAutofit/>
          </a:bodyPr>
          <a:lstStyle>
            <a:lvl1pPr marL="457200" marR="0" lvl="0" indent="-368300" algn="l" rtl="0">
              <a:lnSpc>
                <a:spcPct val="100000"/>
              </a:lnSpc>
              <a:spcBef>
                <a:spcPts val="1000"/>
              </a:spcBef>
              <a:spcAft>
                <a:spcPts val="0"/>
              </a:spcAft>
              <a:buClr>
                <a:srgbClr val="168FDF"/>
              </a:buClr>
              <a:buSzPts val="2200"/>
              <a:buFont typeface="Helvetica Neue"/>
              <a:buChar char="›"/>
              <a:defRPr sz="2200" b="0" i="0" u="none" strike="noStrike" cap="none">
                <a:solidFill>
                  <a:schemeClr val="lt1"/>
                </a:solidFill>
                <a:latin typeface="Gill Sans"/>
                <a:ea typeface="Gill Sans"/>
                <a:cs typeface="Gill Sans"/>
                <a:sym typeface="Gill Sans"/>
              </a:defRPr>
            </a:lvl1pPr>
            <a:lvl2pPr marL="914400" marR="0" lvl="1" indent="-355600" algn="l" rtl="0">
              <a:lnSpc>
                <a:spcPct val="100000"/>
              </a:lnSpc>
              <a:spcBef>
                <a:spcPts val="500"/>
              </a:spcBef>
              <a:spcAft>
                <a:spcPts val="0"/>
              </a:spcAft>
              <a:buClr>
                <a:srgbClr val="168FDF"/>
              </a:buClr>
              <a:buSzPts val="2000"/>
              <a:buFont typeface="Helvetica Neue"/>
              <a:buChar char="›"/>
              <a:defRPr sz="2000" b="0" i="0" u="none" strike="noStrike" cap="none">
                <a:solidFill>
                  <a:schemeClr val="lt1"/>
                </a:solidFill>
                <a:latin typeface="Gill Sans"/>
                <a:ea typeface="Gill Sans"/>
                <a:cs typeface="Gill Sans"/>
                <a:sym typeface="Gill Sans"/>
              </a:defRPr>
            </a:lvl2pPr>
            <a:lvl3pPr marL="1371600" marR="0" lvl="2" indent="-342900" algn="l" rtl="0">
              <a:lnSpc>
                <a:spcPct val="100000"/>
              </a:lnSpc>
              <a:spcBef>
                <a:spcPts val="500"/>
              </a:spcBef>
              <a:spcAft>
                <a:spcPts val="0"/>
              </a:spcAft>
              <a:buClr>
                <a:srgbClr val="168FDF"/>
              </a:buClr>
              <a:buSzPts val="1800"/>
              <a:buFont typeface="Helvetica Neue"/>
              <a:buChar char="›"/>
              <a:defRPr sz="1800" b="0" i="0" u="none" strike="noStrike" cap="none">
                <a:solidFill>
                  <a:schemeClr val="lt1"/>
                </a:solidFill>
                <a:latin typeface="Gill Sans"/>
                <a:ea typeface="Gill Sans"/>
                <a:cs typeface="Gill Sans"/>
                <a:sym typeface="Gill Sans"/>
              </a:defRPr>
            </a:lvl3pPr>
            <a:lvl4pPr marL="1828800" marR="0" lvl="3" indent="-330200" algn="l" rtl="0">
              <a:lnSpc>
                <a:spcPct val="100000"/>
              </a:lnSpc>
              <a:spcBef>
                <a:spcPts val="500"/>
              </a:spcBef>
              <a:spcAft>
                <a:spcPts val="0"/>
              </a:spcAft>
              <a:buClr>
                <a:srgbClr val="168FDF"/>
              </a:buClr>
              <a:buSzPts val="1600"/>
              <a:buFont typeface="Helvetica Neue"/>
              <a:buChar char="›"/>
              <a:defRPr sz="1600" b="0" i="0" u="none" strike="noStrike" cap="none">
                <a:solidFill>
                  <a:schemeClr val="lt1"/>
                </a:solidFill>
                <a:latin typeface="Gill Sans"/>
                <a:ea typeface="Gill Sans"/>
                <a:cs typeface="Gill Sans"/>
                <a:sym typeface="Gill Sans"/>
              </a:defRPr>
            </a:lvl4pPr>
            <a:lvl5pPr marL="2286000" marR="0" lvl="4" indent="-317500" algn="l" rtl="0">
              <a:lnSpc>
                <a:spcPct val="100000"/>
              </a:lnSpc>
              <a:spcBef>
                <a:spcPts val="500"/>
              </a:spcBef>
              <a:spcAft>
                <a:spcPts val="0"/>
              </a:spcAft>
              <a:buClr>
                <a:srgbClr val="168FDF"/>
              </a:buClr>
              <a:buSzPts val="1400"/>
              <a:buFont typeface="Helvetica Neue"/>
              <a:buChar char="›"/>
              <a:defRPr sz="14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
        <p:nvSpPr>
          <p:cNvPr id="142" name="Google Shape;142;p18"/>
          <p:cNvSpPr txBox="1">
            <a:spLocks noGrp="1"/>
          </p:cNvSpPr>
          <p:nvPr>
            <p:ph type="dt" idx="10"/>
          </p:nvPr>
        </p:nvSpPr>
        <p:spPr>
          <a:xfrm>
            <a:off x="10724444" y="6583680"/>
            <a:ext cx="10911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chemeClr val="dk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3" name="Google Shape;143;p18"/>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4" name="Google Shape;144;p18"/>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dk1"/>
                </a:solidFill>
                <a:latin typeface="Gill Sans"/>
                <a:ea typeface="Gill Sans"/>
                <a:cs typeface="Gill Sans"/>
                <a:sym typeface="Gill Sans"/>
              </a:defRPr>
            </a:lvl1pPr>
            <a:lvl2pPr marL="0" marR="0" lvl="1" indent="0" algn="r" rtl="0">
              <a:spcBef>
                <a:spcPts val="0"/>
              </a:spcBef>
              <a:buNone/>
              <a:defRPr sz="1100" b="0" i="0" u="none" strike="noStrike" cap="none">
                <a:solidFill>
                  <a:schemeClr val="dk1"/>
                </a:solidFill>
                <a:latin typeface="Gill Sans"/>
                <a:ea typeface="Gill Sans"/>
                <a:cs typeface="Gill Sans"/>
                <a:sym typeface="Gill Sans"/>
              </a:defRPr>
            </a:lvl2pPr>
            <a:lvl3pPr marL="0" marR="0" lvl="2" indent="0" algn="r" rtl="0">
              <a:spcBef>
                <a:spcPts val="0"/>
              </a:spcBef>
              <a:buNone/>
              <a:defRPr sz="1100" b="0" i="0" u="none" strike="noStrike" cap="none">
                <a:solidFill>
                  <a:schemeClr val="dk1"/>
                </a:solidFill>
                <a:latin typeface="Gill Sans"/>
                <a:ea typeface="Gill Sans"/>
                <a:cs typeface="Gill Sans"/>
                <a:sym typeface="Gill Sans"/>
              </a:defRPr>
            </a:lvl3pPr>
            <a:lvl4pPr marL="0" marR="0" lvl="3" indent="0" algn="r" rtl="0">
              <a:spcBef>
                <a:spcPts val="0"/>
              </a:spcBef>
              <a:buNone/>
              <a:defRPr sz="1100" b="0" i="0" u="none" strike="noStrike" cap="none">
                <a:solidFill>
                  <a:schemeClr val="dk1"/>
                </a:solidFill>
                <a:latin typeface="Gill Sans"/>
                <a:ea typeface="Gill Sans"/>
                <a:cs typeface="Gill Sans"/>
                <a:sym typeface="Gill Sans"/>
              </a:defRPr>
            </a:lvl4pPr>
            <a:lvl5pPr marL="0" marR="0" lvl="4" indent="0" algn="r" rtl="0">
              <a:spcBef>
                <a:spcPts val="0"/>
              </a:spcBef>
              <a:buNone/>
              <a:defRPr sz="1100" b="0" i="0" u="none" strike="noStrike" cap="none">
                <a:solidFill>
                  <a:schemeClr val="dk1"/>
                </a:solidFill>
                <a:latin typeface="Gill Sans"/>
                <a:ea typeface="Gill Sans"/>
                <a:cs typeface="Gill Sans"/>
                <a:sym typeface="Gill Sans"/>
              </a:defRPr>
            </a:lvl5pPr>
            <a:lvl6pPr marL="0" marR="0" lvl="5" indent="0" algn="r" rtl="0">
              <a:spcBef>
                <a:spcPts val="0"/>
              </a:spcBef>
              <a:buNone/>
              <a:defRPr sz="1100" b="0" i="0" u="none" strike="noStrike" cap="none">
                <a:solidFill>
                  <a:schemeClr val="dk1"/>
                </a:solidFill>
                <a:latin typeface="Gill Sans"/>
                <a:ea typeface="Gill Sans"/>
                <a:cs typeface="Gill Sans"/>
                <a:sym typeface="Gill Sans"/>
              </a:defRPr>
            </a:lvl6pPr>
            <a:lvl7pPr marL="0" marR="0" lvl="6" indent="0" algn="r" rtl="0">
              <a:spcBef>
                <a:spcPts val="0"/>
              </a:spcBef>
              <a:buNone/>
              <a:defRPr sz="1100" b="0" i="0" u="none" strike="noStrike" cap="none">
                <a:solidFill>
                  <a:schemeClr val="dk1"/>
                </a:solidFill>
                <a:latin typeface="Gill Sans"/>
                <a:ea typeface="Gill Sans"/>
                <a:cs typeface="Gill Sans"/>
                <a:sym typeface="Gill Sans"/>
              </a:defRPr>
            </a:lvl7pPr>
            <a:lvl8pPr marL="0" marR="0" lvl="7" indent="0" algn="r" rtl="0">
              <a:spcBef>
                <a:spcPts val="0"/>
              </a:spcBef>
              <a:buNone/>
              <a:defRPr sz="1100" b="0" i="0" u="none" strike="noStrike" cap="none">
                <a:solidFill>
                  <a:schemeClr val="dk1"/>
                </a:solidFill>
                <a:latin typeface="Gill Sans"/>
                <a:ea typeface="Gill Sans"/>
                <a:cs typeface="Gill Sans"/>
                <a:sym typeface="Gill Sans"/>
              </a:defRPr>
            </a:lvl8pPr>
            <a:lvl9pPr marL="0" marR="0" lvl="8" indent="0" algn="r" rtl="0">
              <a:spcBef>
                <a:spcPts val="0"/>
              </a:spcBef>
              <a:buNone/>
              <a:defRPr sz="11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Right">
  <p:cSld name="Image Right">
    <p:spTree>
      <p:nvGrpSpPr>
        <p:cNvPr id="1" name="Shape 145"/>
        <p:cNvGrpSpPr/>
        <p:nvPr/>
      </p:nvGrpSpPr>
      <p:grpSpPr>
        <a:xfrm>
          <a:off x="0" y="0"/>
          <a:ext cx="0" cy="0"/>
          <a:chOff x="0" y="0"/>
          <a:chExt cx="0" cy="0"/>
        </a:xfrm>
      </p:grpSpPr>
      <p:sp>
        <p:nvSpPr>
          <p:cNvPr id="146" name="Google Shape;146;p19"/>
          <p:cNvSpPr>
            <a:spLocks noGrp="1"/>
          </p:cNvSpPr>
          <p:nvPr>
            <p:ph type="pic" idx="2"/>
          </p:nvPr>
        </p:nvSpPr>
        <p:spPr>
          <a:xfrm>
            <a:off x="0" y="0"/>
            <a:ext cx="12192000" cy="6858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1000"/>
              </a:spcBef>
              <a:spcAft>
                <a:spcPts val="0"/>
              </a:spcAft>
              <a:buClr>
                <a:srgbClr val="168FDF"/>
              </a:buClr>
              <a:buSzPts val="1400"/>
              <a:buFont typeface="Helvetica Neue"/>
              <a:buNone/>
              <a:defRPr sz="2200" b="0" i="0" u="none" strike="noStrike" cap="none">
                <a:solidFill>
                  <a:srgbClr val="2F2F2F"/>
                </a:solidFill>
                <a:latin typeface="Gill Sans"/>
                <a:ea typeface="Gill Sans"/>
                <a:cs typeface="Gill Sans"/>
                <a:sym typeface="Gill Sans"/>
              </a:defRPr>
            </a:lvl1pPr>
            <a:lvl2pPr marL="685800" marR="0" lvl="1" indent="-228600" algn="l"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143000" marR="0" lvl="2" indent="-2286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600200" marR="0" lvl="3" indent="-228600" algn="l"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057400" marR="0" lvl="4" indent="-228600" algn="l"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
        <p:nvSpPr>
          <p:cNvPr id="147" name="Google Shape;147;p19"/>
          <p:cNvSpPr txBox="1">
            <a:spLocks noGrp="1"/>
          </p:cNvSpPr>
          <p:nvPr>
            <p:ph type="body" idx="1"/>
          </p:nvPr>
        </p:nvSpPr>
        <p:spPr>
          <a:xfrm>
            <a:off x="7702506" y="0"/>
            <a:ext cx="4483200" cy="6858000"/>
          </a:xfrm>
          <a:prstGeom prst="rect">
            <a:avLst/>
          </a:prstGeom>
          <a:solidFill>
            <a:srgbClr val="00183C">
              <a:alpha val="94900"/>
            </a:srgbClr>
          </a:solidFill>
          <a:ln>
            <a:noFill/>
          </a:ln>
        </p:spPr>
        <p:txBody>
          <a:bodyPr spcFirstLastPara="1" wrap="square" lIns="91425" tIns="91425" rIns="91425" bIns="91425" anchor="t" anchorCtr="0">
            <a:noAutofit/>
          </a:bodyPr>
          <a:lstStyle>
            <a:lvl1pPr marL="457200" marR="0" lvl="0" indent="-368300" algn="l" rtl="0">
              <a:lnSpc>
                <a:spcPct val="100000"/>
              </a:lnSpc>
              <a:spcBef>
                <a:spcPts val="1000"/>
              </a:spcBef>
              <a:spcAft>
                <a:spcPts val="0"/>
              </a:spcAft>
              <a:buClr>
                <a:srgbClr val="168FDF"/>
              </a:buClr>
              <a:buSzPts val="2200"/>
              <a:buFont typeface="Helvetica Neue"/>
              <a:buChar char="›"/>
              <a:defRPr sz="2200" b="0" i="0" u="none" strike="noStrike" cap="none">
                <a:solidFill>
                  <a:schemeClr val="lt1"/>
                </a:solidFill>
                <a:latin typeface="Gill Sans"/>
                <a:ea typeface="Gill Sans"/>
                <a:cs typeface="Gill Sans"/>
                <a:sym typeface="Gill Sans"/>
              </a:defRPr>
            </a:lvl1pPr>
            <a:lvl2pPr marL="914400" marR="0" lvl="1" indent="-355600" algn="l" rtl="0">
              <a:lnSpc>
                <a:spcPct val="100000"/>
              </a:lnSpc>
              <a:spcBef>
                <a:spcPts val="500"/>
              </a:spcBef>
              <a:spcAft>
                <a:spcPts val="0"/>
              </a:spcAft>
              <a:buClr>
                <a:srgbClr val="168FDF"/>
              </a:buClr>
              <a:buSzPts val="2000"/>
              <a:buFont typeface="Helvetica Neue"/>
              <a:buChar char="›"/>
              <a:defRPr sz="2000" b="0" i="0" u="none" strike="noStrike" cap="none">
                <a:solidFill>
                  <a:schemeClr val="lt1"/>
                </a:solidFill>
                <a:latin typeface="Gill Sans"/>
                <a:ea typeface="Gill Sans"/>
                <a:cs typeface="Gill Sans"/>
                <a:sym typeface="Gill Sans"/>
              </a:defRPr>
            </a:lvl2pPr>
            <a:lvl3pPr marL="1371600" marR="0" lvl="2" indent="-342900" algn="l" rtl="0">
              <a:lnSpc>
                <a:spcPct val="100000"/>
              </a:lnSpc>
              <a:spcBef>
                <a:spcPts val="500"/>
              </a:spcBef>
              <a:spcAft>
                <a:spcPts val="0"/>
              </a:spcAft>
              <a:buClr>
                <a:srgbClr val="168FDF"/>
              </a:buClr>
              <a:buSzPts val="1800"/>
              <a:buFont typeface="Helvetica Neue"/>
              <a:buChar char="›"/>
              <a:defRPr sz="1800" b="0" i="0" u="none" strike="noStrike" cap="none">
                <a:solidFill>
                  <a:schemeClr val="lt1"/>
                </a:solidFill>
                <a:latin typeface="Gill Sans"/>
                <a:ea typeface="Gill Sans"/>
                <a:cs typeface="Gill Sans"/>
                <a:sym typeface="Gill Sans"/>
              </a:defRPr>
            </a:lvl3pPr>
            <a:lvl4pPr marL="1828800" marR="0" lvl="3" indent="-330200" algn="l" rtl="0">
              <a:lnSpc>
                <a:spcPct val="100000"/>
              </a:lnSpc>
              <a:spcBef>
                <a:spcPts val="500"/>
              </a:spcBef>
              <a:spcAft>
                <a:spcPts val="0"/>
              </a:spcAft>
              <a:buClr>
                <a:srgbClr val="168FDF"/>
              </a:buClr>
              <a:buSzPts val="1600"/>
              <a:buFont typeface="Helvetica Neue"/>
              <a:buChar char="›"/>
              <a:defRPr sz="1600" b="0" i="0" u="none" strike="noStrike" cap="none">
                <a:solidFill>
                  <a:schemeClr val="lt1"/>
                </a:solidFill>
                <a:latin typeface="Gill Sans"/>
                <a:ea typeface="Gill Sans"/>
                <a:cs typeface="Gill Sans"/>
                <a:sym typeface="Gill Sans"/>
              </a:defRPr>
            </a:lvl4pPr>
            <a:lvl5pPr marL="2286000" marR="0" lvl="4" indent="-317500" algn="l" rtl="0">
              <a:lnSpc>
                <a:spcPct val="100000"/>
              </a:lnSpc>
              <a:spcBef>
                <a:spcPts val="500"/>
              </a:spcBef>
              <a:spcAft>
                <a:spcPts val="0"/>
              </a:spcAft>
              <a:buClr>
                <a:srgbClr val="168FDF"/>
              </a:buClr>
              <a:buSzPts val="1400"/>
              <a:buFont typeface="Helvetica Neue"/>
              <a:buChar char="›"/>
              <a:defRPr sz="14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
        <p:nvSpPr>
          <p:cNvPr id="148" name="Google Shape;148;p19"/>
          <p:cNvSpPr txBox="1">
            <a:spLocks noGrp="1"/>
          </p:cNvSpPr>
          <p:nvPr>
            <p:ph type="dt" idx="10"/>
          </p:nvPr>
        </p:nvSpPr>
        <p:spPr>
          <a:xfrm>
            <a:off x="10747022" y="6583680"/>
            <a:ext cx="10683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9" name="Google Shape;149;p19"/>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chemeClr val="dk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50" name="Google Shape;150;p19"/>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lt1"/>
                </a:solidFill>
                <a:latin typeface="Gill Sans"/>
                <a:ea typeface="Gill Sans"/>
                <a:cs typeface="Gill Sans"/>
                <a:sym typeface="Gill Sans"/>
              </a:defRPr>
            </a:lvl1pPr>
            <a:lvl2pPr marL="0" marR="0" lvl="1" indent="0" algn="r" rtl="0">
              <a:spcBef>
                <a:spcPts val="0"/>
              </a:spcBef>
              <a:buNone/>
              <a:defRPr sz="1100" b="0" i="0" u="none" strike="noStrike" cap="none">
                <a:solidFill>
                  <a:schemeClr val="lt1"/>
                </a:solidFill>
                <a:latin typeface="Gill Sans"/>
                <a:ea typeface="Gill Sans"/>
                <a:cs typeface="Gill Sans"/>
                <a:sym typeface="Gill Sans"/>
              </a:defRPr>
            </a:lvl2pPr>
            <a:lvl3pPr marL="0" marR="0" lvl="2" indent="0" algn="r" rtl="0">
              <a:spcBef>
                <a:spcPts val="0"/>
              </a:spcBef>
              <a:buNone/>
              <a:defRPr sz="1100" b="0" i="0" u="none" strike="noStrike" cap="none">
                <a:solidFill>
                  <a:schemeClr val="lt1"/>
                </a:solidFill>
                <a:latin typeface="Gill Sans"/>
                <a:ea typeface="Gill Sans"/>
                <a:cs typeface="Gill Sans"/>
                <a:sym typeface="Gill Sans"/>
              </a:defRPr>
            </a:lvl3pPr>
            <a:lvl4pPr marL="0" marR="0" lvl="3" indent="0" algn="r" rtl="0">
              <a:spcBef>
                <a:spcPts val="0"/>
              </a:spcBef>
              <a:buNone/>
              <a:defRPr sz="1100" b="0" i="0" u="none" strike="noStrike" cap="none">
                <a:solidFill>
                  <a:schemeClr val="lt1"/>
                </a:solidFill>
                <a:latin typeface="Gill Sans"/>
                <a:ea typeface="Gill Sans"/>
                <a:cs typeface="Gill Sans"/>
                <a:sym typeface="Gill Sans"/>
              </a:defRPr>
            </a:lvl4pPr>
            <a:lvl5pPr marL="0" marR="0" lvl="4" indent="0" algn="r" rtl="0">
              <a:spcBef>
                <a:spcPts val="0"/>
              </a:spcBef>
              <a:buNone/>
              <a:defRPr sz="1100" b="0" i="0" u="none" strike="noStrike" cap="none">
                <a:solidFill>
                  <a:schemeClr val="lt1"/>
                </a:solidFill>
                <a:latin typeface="Gill Sans"/>
                <a:ea typeface="Gill Sans"/>
                <a:cs typeface="Gill Sans"/>
                <a:sym typeface="Gill Sans"/>
              </a:defRPr>
            </a:lvl5pPr>
            <a:lvl6pPr marL="0" marR="0" lvl="5" indent="0" algn="r" rtl="0">
              <a:spcBef>
                <a:spcPts val="0"/>
              </a:spcBef>
              <a:buNone/>
              <a:defRPr sz="1100" b="0" i="0" u="none" strike="noStrike" cap="none">
                <a:solidFill>
                  <a:schemeClr val="lt1"/>
                </a:solidFill>
                <a:latin typeface="Gill Sans"/>
                <a:ea typeface="Gill Sans"/>
                <a:cs typeface="Gill Sans"/>
                <a:sym typeface="Gill Sans"/>
              </a:defRPr>
            </a:lvl6pPr>
            <a:lvl7pPr marL="0" marR="0" lvl="6" indent="0" algn="r" rtl="0">
              <a:spcBef>
                <a:spcPts val="0"/>
              </a:spcBef>
              <a:buNone/>
              <a:defRPr sz="1100" b="0" i="0" u="none" strike="noStrike" cap="none">
                <a:solidFill>
                  <a:schemeClr val="lt1"/>
                </a:solidFill>
                <a:latin typeface="Gill Sans"/>
                <a:ea typeface="Gill Sans"/>
                <a:cs typeface="Gill Sans"/>
                <a:sym typeface="Gill Sans"/>
              </a:defRPr>
            </a:lvl7pPr>
            <a:lvl8pPr marL="0" marR="0" lvl="7" indent="0" algn="r" rtl="0">
              <a:spcBef>
                <a:spcPts val="0"/>
              </a:spcBef>
              <a:buNone/>
              <a:defRPr sz="1100" b="0" i="0" u="none" strike="noStrike" cap="none">
                <a:solidFill>
                  <a:schemeClr val="lt1"/>
                </a:solidFill>
                <a:latin typeface="Gill Sans"/>
                <a:ea typeface="Gill Sans"/>
                <a:cs typeface="Gill Sans"/>
                <a:sym typeface="Gill Sans"/>
              </a:defRPr>
            </a:lvl8pPr>
            <a:lvl9pPr marL="0" marR="0" lvl="8" indent="0" algn="r" rtl="0">
              <a:spcBef>
                <a:spcPts val="0"/>
              </a:spcBef>
              <a:buNone/>
              <a:defRPr sz="1100" b="0" i="0" u="none" strike="noStrike" cap="none">
                <a:solidFill>
                  <a:schemeClr val="l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1"/>
        <p:cNvGrpSpPr/>
        <p:nvPr/>
      </p:nvGrpSpPr>
      <p:grpSpPr>
        <a:xfrm>
          <a:off x="0" y="0"/>
          <a:ext cx="0" cy="0"/>
          <a:chOff x="0" y="0"/>
          <a:chExt cx="0" cy="0"/>
        </a:xfrm>
      </p:grpSpPr>
      <p:sp>
        <p:nvSpPr>
          <p:cNvPr id="152" name="Google Shape;152;p20"/>
          <p:cNvSpPr txBox="1">
            <a:spLocks noGrp="1"/>
          </p:cNvSpPr>
          <p:nvPr>
            <p:ph type="dt" idx="10"/>
          </p:nvPr>
        </p:nvSpPr>
        <p:spPr>
          <a:xfrm>
            <a:off x="10690578" y="6583680"/>
            <a:ext cx="11250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53" name="Google Shape;153;p20"/>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54" name="Google Shape;154;p20"/>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Full Width Dark Background">
  <p:cSld name="Text Full Width Dark Background">
    <p:bg>
      <p:bgPr>
        <a:solidFill>
          <a:srgbClr val="00183C"/>
        </a:solidFill>
        <a:effectLst/>
      </p:bgPr>
    </p:bg>
    <p:spTree>
      <p:nvGrpSpPr>
        <p:cNvPr id="1" name="Shape 155"/>
        <p:cNvGrpSpPr/>
        <p:nvPr/>
      </p:nvGrpSpPr>
      <p:grpSpPr>
        <a:xfrm>
          <a:off x="0" y="0"/>
          <a:ext cx="0" cy="0"/>
          <a:chOff x="0" y="0"/>
          <a:chExt cx="0" cy="0"/>
        </a:xfrm>
      </p:grpSpPr>
      <p:pic>
        <p:nvPicPr>
          <p:cNvPr id="156" name="Google Shape;156;p21"/>
          <p:cNvPicPr preferRelativeResize="0"/>
          <p:nvPr/>
        </p:nvPicPr>
        <p:blipFill rotWithShape="1">
          <a:blip r:embed="rId2">
            <a:alphaModFix/>
          </a:blip>
          <a:srcRect/>
          <a:stretch/>
        </p:blipFill>
        <p:spPr>
          <a:xfrm>
            <a:off x="624840" y="6295331"/>
            <a:ext cx="2693100" cy="160800"/>
          </a:xfrm>
          <a:prstGeom prst="rect">
            <a:avLst/>
          </a:prstGeom>
          <a:noFill/>
          <a:ln>
            <a:noFill/>
          </a:ln>
        </p:spPr>
      </p:pic>
      <p:sp>
        <p:nvSpPr>
          <p:cNvPr id="157" name="Google Shape;157;p21"/>
          <p:cNvSpPr txBox="1">
            <a:spLocks noGrp="1"/>
          </p:cNvSpPr>
          <p:nvPr>
            <p:ph type="title"/>
          </p:nvPr>
        </p:nvSpPr>
        <p:spPr>
          <a:xfrm>
            <a:off x="624840" y="365126"/>
            <a:ext cx="10933800" cy="93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168FDF"/>
              </a:buClr>
              <a:buSzPts val="1400"/>
              <a:buFont typeface="Gill Sans"/>
              <a:buNone/>
              <a:defRPr sz="24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58" name="Google Shape;158;p21"/>
          <p:cNvSpPr txBox="1">
            <a:spLocks noGrp="1"/>
          </p:cNvSpPr>
          <p:nvPr>
            <p:ph type="body" idx="1"/>
          </p:nvPr>
        </p:nvSpPr>
        <p:spPr>
          <a:xfrm>
            <a:off x="624840" y="1335088"/>
            <a:ext cx="10933800" cy="4351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000"/>
              </a:spcBef>
              <a:spcAft>
                <a:spcPts val="0"/>
              </a:spcAft>
              <a:buClr>
                <a:srgbClr val="168FDF"/>
              </a:buClr>
              <a:buSzPts val="2200"/>
              <a:buFont typeface="Helvetica Neue"/>
              <a:buChar char="›"/>
              <a:defRPr sz="2200" b="0" i="0" u="none" strike="noStrike" cap="none">
                <a:solidFill>
                  <a:schemeClr val="lt1"/>
                </a:solidFill>
                <a:latin typeface="Gill Sans"/>
                <a:ea typeface="Gill Sans"/>
                <a:cs typeface="Gill Sans"/>
                <a:sym typeface="Gill Sans"/>
              </a:defRPr>
            </a:lvl1pPr>
            <a:lvl2pPr marL="914400" marR="0" lvl="1" indent="-355600" algn="l" rtl="0">
              <a:lnSpc>
                <a:spcPct val="100000"/>
              </a:lnSpc>
              <a:spcBef>
                <a:spcPts val="500"/>
              </a:spcBef>
              <a:spcAft>
                <a:spcPts val="0"/>
              </a:spcAft>
              <a:buClr>
                <a:srgbClr val="168FDF"/>
              </a:buClr>
              <a:buSzPts val="2000"/>
              <a:buFont typeface="Helvetica Neue"/>
              <a:buChar char="›"/>
              <a:defRPr sz="2000" b="0" i="0" u="none" strike="noStrike" cap="none">
                <a:solidFill>
                  <a:schemeClr val="lt1"/>
                </a:solidFill>
                <a:latin typeface="Gill Sans"/>
                <a:ea typeface="Gill Sans"/>
                <a:cs typeface="Gill Sans"/>
                <a:sym typeface="Gill Sans"/>
              </a:defRPr>
            </a:lvl2pPr>
            <a:lvl3pPr marL="1371600" marR="0" lvl="2" indent="-342900" algn="l" rtl="0">
              <a:lnSpc>
                <a:spcPct val="100000"/>
              </a:lnSpc>
              <a:spcBef>
                <a:spcPts val="500"/>
              </a:spcBef>
              <a:spcAft>
                <a:spcPts val="0"/>
              </a:spcAft>
              <a:buClr>
                <a:srgbClr val="168FDF"/>
              </a:buClr>
              <a:buSzPts val="1800"/>
              <a:buFont typeface="Helvetica Neue"/>
              <a:buChar char="›"/>
              <a:defRPr sz="1800" b="0" i="0" u="none" strike="noStrike" cap="none">
                <a:solidFill>
                  <a:schemeClr val="lt1"/>
                </a:solidFill>
                <a:latin typeface="Gill Sans"/>
                <a:ea typeface="Gill Sans"/>
                <a:cs typeface="Gill Sans"/>
                <a:sym typeface="Gill Sans"/>
              </a:defRPr>
            </a:lvl3pPr>
            <a:lvl4pPr marL="1828800" marR="0" lvl="3" indent="-330200" algn="l" rtl="0">
              <a:lnSpc>
                <a:spcPct val="100000"/>
              </a:lnSpc>
              <a:spcBef>
                <a:spcPts val="500"/>
              </a:spcBef>
              <a:spcAft>
                <a:spcPts val="0"/>
              </a:spcAft>
              <a:buClr>
                <a:srgbClr val="168FDF"/>
              </a:buClr>
              <a:buSzPts val="1600"/>
              <a:buFont typeface="Helvetica Neue"/>
              <a:buChar char="›"/>
              <a:defRPr sz="1600" b="0" i="0" u="none" strike="noStrike" cap="none">
                <a:solidFill>
                  <a:schemeClr val="lt1"/>
                </a:solidFill>
                <a:latin typeface="Gill Sans"/>
                <a:ea typeface="Gill Sans"/>
                <a:cs typeface="Gill Sans"/>
                <a:sym typeface="Gill Sans"/>
              </a:defRPr>
            </a:lvl4pPr>
            <a:lvl5pPr marL="2286000" marR="0" lvl="4" indent="-317500" algn="l" rtl="0">
              <a:lnSpc>
                <a:spcPct val="100000"/>
              </a:lnSpc>
              <a:spcBef>
                <a:spcPts val="500"/>
              </a:spcBef>
              <a:spcAft>
                <a:spcPts val="0"/>
              </a:spcAft>
              <a:buClr>
                <a:srgbClr val="168FDF"/>
              </a:buClr>
              <a:buSzPts val="1400"/>
              <a:buFont typeface="Helvetica Neue"/>
              <a:buChar char="›"/>
              <a:defRPr sz="14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cxnSp>
        <p:nvCxnSpPr>
          <p:cNvPr id="159" name="Google Shape;159;p21"/>
          <p:cNvCxnSpPr/>
          <p:nvPr/>
        </p:nvCxnSpPr>
        <p:spPr>
          <a:xfrm>
            <a:off x="411480" y="365126"/>
            <a:ext cx="0" cy="6108600"/>
          </a:xfrm>
          <a:prstGeom prst="straightConnector1">
            <a:avLst/>
          </a:prstGeom>
          <a:noFill/>
          <a:ln w="9525" cap="flat" cmpd="sng">
            <a:solidFill>
              <a:srgbClr val="168FDF"/>
            </a:solidFill>
            <a:prstDash val="solid"/>
            <a:miter lim="800000"/>
            <a:headEnd type="none" w="sm" len="sm"/>
            <a:tailEnd type="none" w="sm" len="sm"/>
          </a:ln>
        </p:spPr>
      </p:cxnSp>
      <p:sp>
        <p:nvSpPr>
          <p:cNvPr id="160" name="Google Shape;160;p21"/>
          <p:cNvSpPr txBox="1">
            <a:spLocks noGrp="1"/>
          </p:cNvSpPr>
          <p:nvPr>
            <p:ph type="dt" idx="10"/>
          </p:nvPr>
        </p:nvSpPr>
        <p:spPr>
          <a:xfrm>
            <a:off x="10679289" y="6583680"/>
            <a:ext cx="11361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61" name="Google Shape;161;p21"/>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62" name="Google Shape;162;p21"/>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lt1"/>
                </a:solidFill>
                <a:latin typeface="Gill Sans"/>
                <a:ea typeface="Gill Sans"/>
                <a:cs typeface="Gill Sans"/>
                <a:sym typeface="Gill Sans"/>
              </a:defRPr>
            </a:lvl1pPr>
            <a:lvl2pPr marL="0" marR="0" lvl="1" indent="0" algn="r" rtl="0">
              <a:spcBef>
                <a:spcPts val="0"/>
              </a:spcBef>
              <a:buNone/>
              <a:defRPr sz="1100" b="0" i="0" u="none" strike="noStrike" cap="none">
                <a:solidFill>
                  <a:schemeClr val="lt1"/>
                </a:solidFill>
                <a:latin typeface="Gill Sans"/>
                <a:ea typeface="Gill Sans"/>
                <a:cs typeface="Gill Sans"/>
                <a:sym typeface="Gill Sans"/>
              </a:defRPr>
            </a:lvl2pPr>
            <a:lvl3pPr marL="0" marR="0" lvl="2" indent="0" algn="r" rtl="0">
              <a:spcBef>
                <a:spcPts val="0"/>
              </a:spcBef>
              <a:buNone/>
              <a:defRPr sz="1100" b="0" i="0" u="none" strike="noStrike" cap="none">
                <a:solidFill>
                  <a:schemeClr val="lt1"/>
                </a:solidFill>
                <a:latin typeface="Gill Sans"/>
                <a:ea typeface="Gill Sans"/>
                <a:cs typeface="Gill Sans"/>
                <a:sym typeface="Gill Sans"/>
              </a:defRPr>
            </a:lvl3pPr>
            <a:lvl4pPr marL="0" marR="0" lvl="3" indent="0" algn="r" rtl="0">
              <a:spcBef>
                <a:spcPts val="0"/>
              </a:spcBef>
              <a:buNone/>
              <a:defRPr sz="1100" b="0" i="0" u="none" strike="noStrike" cap="none">
                <a:solidFill>
                  <a:schemeClr val="lt1"/>
                </a:solidFill>
                <a:latin typeface="Gill Sans"/>
                <a:ea typeface="Gill Sans"/>
                <a:cs typeface="Gill Sans"/>
                <a:sym typeface="Gill Sans"/>
              </a:defRPr>
            </a:lvl4pPr>
            <a:lvl5pPr marL="0" marR="0" lvl="4" indent="0" algn="r" rtl="0">
              <a:spcBef>
                <a:spcPts val="0"/>
              </a:spcBef>
              <a:buNone/>
              <a:defRPr sz="1100" b="0" i="0" u="none" strike="noStrike" cap="none">
                <a:solidFill>
                  <a:schemeClr val="lt1"/>
                </a:solidFill>
                <a:latin typeface="Gill Sans"/>
                <a:ea typeface="Gill Sans"/>
                <a:cs typeface="Gill Sans"/>
                <a:sym typeface="Gill Sans"/>
              </a:defRPr>
            </a:lvl5pPr>
            <a:lvl6pPr marL="0" marR="0" lvl="5" indent="0" algn="r" rtl="0">
              <a:spcBef>
                <a:spcPts val="0"/>
              </a:spcBef>
              <a:buNone/>
              <a:defRPr sz="1100" b="0" i="0" u="none" strike="noStrike" cap="none">
                <a:solidFill>
                  <a:schemeClr val="lt1"/>
                </a:solidFill>
                <a:latin typeface="Gill Sans"/>
                <a:ea typeface="Gill Sans"/>
                <a:cs typeface="Gill Sans"/>
                <a:sym typeface="Gill Sans"/>
              </a:defRPr>
            </a:lvl6pPr>
            <a:lvl7pPr marL="0" marR="0" lvl="6" indent="0" algn="r" rtl="0">
              <a:spcBef>
                <a:spcPts val="0"/>
              </a:spcBef>
              <a:buNone/>
              <a:defRPr sz="1100" b="0" i="0" u="none" strike="noStrike" cap="none">
                <a:solidFill>
                  <a:schemeClr val="lt1"/>
                </a:solidFill>
                <a:latin typeface="Gill Sans"/>
                <a:ea typeface="Gill Sans"/>
                <a:cs typeface="Gill Sans"/>
                <a:sym typeface="Gill Sans"/>
              </a:defRPr>
            </a:lvl7pPr>
            <a:lvl8pPr marL="0" marR="0" lvl="7" indent="0" algn="r" rtl="0">
              <a:spcBef>
                <a:spcPts val="0"/>
              </a:spcBef>
              <a:buNone/>
              <a:defRPr sz="1100" b="0" i="0" u="none" strike="noStrike" cap="none">
                <a:solidFill>
                  <a:schemeClr val="lt1"/>
                </a:solidFill>
                <a:latin typeface="Gill Sans"/>
                <a:ea typeface="Gill Sans"/>
                <a:cs typeface="Gill Sans"/>
                <a:sym typeface="Gill Sans"/>
              </a:defRPr>
            </a:lvl8pPr>
            <a:lvl9pPr marL="0" marR="0" lvl="8" indent="0" algn="r" rtl="0">
              <a:spcBef>
                <a:spcPts val="0"/>
              </a:spcBef>
              <a:buNone/>
              <a:defRPr sz="1100" b="0" i="0" u="none" strike="noStrike" cap="none">
                <a:solidFill>
                  <a:schemeClr val="l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575" cy="790575"/>
          </a:xfrm>
          <a:prstGeom prst="rect">
            <a:avLst/>
          </a:prstGeom>
          <a:noFill/>
          <a:ln>
            <a:noFill/>
          </a:ln>
        </p:spPr>
      </p:pic>
      <p:sp>
        <p:nvSpPr>
          <p:cNvPr id="25" name="Google Shape;25;p3"/>
          <p:cNvSpPr/>
          <p:nvPr/>
        </p:nvSpPr>
        <p:spPr>
          <a:xfrm>
            <a:off x="0" y="6737350"/>
            <a:ext cx="4029075" cy="12065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3" y="6737350"/>
            <a:ext cx="4029075" cy="12065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75" cy="12065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1pPr>
            <a:lvl2pPr marL="0" marR="0" lvl="1"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2pPr>
            <a:lvl3pPr marL="0" marR="0" lvl="2"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3pPr>
            <a:lvl4pPr marL="0" marR="0" lvl="3"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4pPr>
            <a:lvl5pPr marL="0" marR="0" lvl="4"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5pPr>
            <a:lvl6pPr marL="457200" marR="0" lvl="5"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6pPr>
            <a:lvl7pPr marL="914400" marR="0" lvl="6"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7pPr>
            <a:lvl8pPr marL="1371600" marR="0" lvl="7"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8pPr>
            <a:lvl9pPr marL="1828800" marR="0" lvl="8"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body" idx="1"/>
          </p:nvPr>
        </p:nvSpPr>
        <p:spPr>
          <a:xfrm>
            <a:off x="838200" y="1825625"/>
            <a:ext cx="10515600" cy="382905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dt" idx="10"/>
          </p:nvPr>
        </p:nvSpPr>
        <p:spPr>
          <a:xfrm>
            <a:off x="8743950" y="6235700"/>
            <a:ext cx="1304925"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ftr" idx="11"/>
          </p:nvPr>
        </p:nvSpPr>
        <p:spPr>
          <a:xfrm>
            <a:off x="4038600" y="6237288"/>
            <a:ext cx="4114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sldNum" idx="12"/>
          </p:nvPr>
        </p:nvSpPr>
        <p:spPr>
          <a:xfrm>
            <a:off x="10048875" y="6235700"/>
            <a:ext cx="13049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3"/>
        <p:cNvGrpSpPr/>
        <p:nvPr/>
      </p:nvGrpSpPr>
      <p:grpSpPr>
        <a:xfrm>
          <a:off x="0" y="0"/>
          <a:ext cx="0" cy="0"/>
          <a:chOff x="0" y="0"/>
          <a:chExt cx="0" cy="0"/>
        </a:xfrm>
      </p:grpSpPr>
      <p:sp>
        <p:nvSpPr>
          <p:cNvPr id="34" name="Google Shape;34;p4"/>
          <p:cNvSpPr/>
          <p:nvPr/>
        </p:nvSpPr>
        <p:spPr>
          <a:xfrm>
            <a:off x="5019675" y="1914525"/>
            <a:ext cx="7172325" cy="1808163"/>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5" name="Google Shape;35;p4"/>
          <p:cNvPicPr preferRelativeResize="0"/>
          <p:nvPr/>
        </p:nvPicPr>
        <p:blipFill rotWithShape="1">
          <a:blip r:embed="rId2">
            <a:alphaModFix/>
          </a:blip>
          <a:srcRect/>
          <a:stretch/>
        </p:blipFill>
        <p:spPr>
          <a:xfrm>
            <a:off x="838200" y="5800725"/>
            <a:ext cx="1425575" cy="790575"/>
          </a:xfrm>
          <a:prstGeom prst="rect">
            <a:avLst/>
          </a:prstGeom>
          <a:noFill/>
          <a:ln>
            <a:noFill/>
          </a:ln>
        </p:spPr>
      </p:pic>
      <p:pic>
        <p:nvPicPr>
          <p:cNvPr id="36" name="Google Shape;36;p4"/>
          <p:cNvPicPr preferRelativeResize="0"/>
          <p:nvPr/>
        </p:nvPicPr>
        <p:blipFill rotWithShape="1">
          <a:blip r:embed="rId3">
            <a:alphaModFix/>
          </a:blip>
          <a:srcRect/>
          <a:stretch/>
        </p:blipFill>
        <p:spPr>
          <a:xfrm>
            <a:off x="838200" y="1914525"/>
            <a:ext cx="4070350" cy="1808163"/>
          </a:xfrm>
          <a:prstGeom prst="rect">
            <a:avLst/>
          </a:prstGeom>
          <a:noFill/>
          <a:ln>
            <a:noFill/>
          </a:ln>
        </p:spPr>
      </p:pic>
      <p:sp>
        <p:nvSpPr>
          <p:cNvPr id="37" name="Google Shape;37;p4"/>
          <p:cNvSpPr txBox="1">
            <a:spLocks noGrp="1"/>
          </p:cNvSpPr>
          <p:nvPr>
            <p:ph type="title"/>
          </p:nvPr>
        </p:nvSpPr>
        <p:spPr>
          <a:xfrm>
            <a:off x="5153024" y="1914525"/>
            <a:ext cx="7038976" cy="1807932"/>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SzPts val="1400"/>
              <a:buNone/>
              <a:defRPr sz="4400" b="0" i="0" u="none" strike="noStrike" cap="none">
                <a:solidFill>
                  <a:schemeClr val="lt1"/>
                </a:solidFill>
                <a:latin typeface="Calibri"/>
                <a:ea typeface="Calibri"/>
                <a:cs typeface="Calibri"/>
                <a:sym typeface="Calibri"/>
              </a:defRPr>
            </a:lvl1pPr>
            <a:lvl2pPr marL="0" marR="0" lvl="1"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2pPr>
            <a:lvl3pPr marL="0" marR="0" lvl="2"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3pPr>
            <a:lvl4pPr marL="0" marR="0" lvl="3"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4pPr>
            <a:lvl5pPr marL="0" marR="0" lvl="4"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5pPr>
            <a:lvl6pPr marL="457200" marR="0" lvl="5"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6pPr>
            <a:lvl7pPr marL="914400" marR="0" lvl="6"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7pPr>
            <a:lvl8pPr marL="1371600" marR="0" lvl="7"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8pPr>
            <a:lvl9pPr marL="1828800" marR="0" lvl="8"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5"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8"/>
            <a:ext cx="4114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pic>
        <p:nvPicPr>
          <p:cNvPr id="42" name="Google Shape;42;p5"/>
          <p:cNvPicPr preferRelativeResize="0"/>
          <p:nvPr/>
        </p:nvPicPr>
        <p:blipFill rotWithShape="1">
          <a:blip r:embed="rId2">
            <a:alphaModFix/>
          </a:blip>
          <a:srcRect/>
          <a:stretch/>
        </p:blipFill>
        <p:spPr>
          <a:xfrm>
            <a:off x="838200" y="5800725"/>
            <a:ext cx="1425575" cy="790575"/>
          </a:xfrm>
          <a:prstGeom prst="rect">
            <a:avLst/>
          </a:prstGeom>
          <a:noFill/>
          <a:ln>
            <a:noFill/>
          </a:ln>
        </p:spPr>
      </p:pic>
      <p:sp>
        <p:nvSpPr>
          <p:cNvPr id="43" name="Google Shape;43;p5"/>
          <p:cNvSpPr/>
          <p:nvPr/>
        </p:nvSpPr>
        <p:spPr>
          <a:xfrm>
            <a:off x="0" y="6737350"/>
            <a:ext cx="4029075" cy="12065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 name="Google Shape;44;p5"/>
          <p:cNvSpPr/>
          <p:nvPr/>
        </p:nvSpPr>
        <p:spPr>
          <a:xfrm>
            <a:off x="4081463" y="6737350"/>
            <a:ext cx="4029075" cy="12065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 name="Google Shape;45;p5"/>
          <p:cNvSpPr/>
          <p:nvPr/>
        </p:nvSpPr>
        <p:spPr>
          <a:xfrm>
            <a:off x="8162925" y="6737350"/>
            <a:ext cx="4029075" cy="12065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 name="Google Shape;46;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1pPr>
            <a:lvl2pPr marL="0" marR="0" lvl="1"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2pPr>
            <a:lvl3pPr marL="0" marR="0" lvl="2"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3pPr>
            <a:lvl4pPr marL="0" marR="0" lvl="3"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4pPr>
            <a:lvl5pPr marL="0" marR="0" lvl="4"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5pPr>
            <a:lvl6pPr marL="457200" marR="0" lvl="5"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6pPr>
            <a:lvl7pPr marL="914400" marR="0" lvl="6"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7pPr>
            <a:lvl8pPr marL="1371600" marR="0" lvl="7"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8pPr>
            <a:lvl9pPr marL="1828800" marR="0" lvl="8"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9pPr>
          </a:lstStyle>
          <a:p>
            <a:endParaRPr/>
          </a:p>
        </p:txBody>
      </p:sp>
      <p:sp>
        <p:nvSpPr>
          <p:cNvPr id="47" name="Google Shape;47;p5"/>
          <p:cNvSpPr txBox="1">
            <a:spLocks noGrp="1"/>
          </p:cNvSpPr>
          <p:nvPr>
            <p:ph type="body" idx="1"/>
          </p:nvPr>
        </p:nvSpPr>
        <p:spPr>
          <a:xfrm>
            <a:off x="838200" y="1825625"/>
            <a:ext cx="5181600" cy="3860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body" idx="2"/>
          </p:nvPr>
        </p:nvSpPr>
        <p:spPr>
          <a:xfrm>
            <a:off x="6172200" y="1825625"/>
            <a:ext cx="5181600" cy="3860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5"/>
          <p:cNvSpPr txBox="1">
            <a:spLocks noGrp="1"/>
          </p:cNvSpPr>
          <p:nvPr>
            <p:ph type="dt" idx="10"/>
          </p:nvPr>
        </p:nvSpPr>
        <p:spPr>
          <a:xfrm>
            <a:off x="9063038" y="6194425"/>
            <a:ext cx="1133475"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5"/>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5"/>
          <p:cNvSpPr txBox="1">
            <a:spLocks noGrp="1"/>
          </p:cNvSpPr>
          <p:nvPr>
            <p:ph type="sldNum" idx="12"/>
          </p:nvPr>
        </p:nvSpPr>
        <p:spPr>
          <a:xfrm>
            <a:off x="10220325" y="6194425"/>
            <a:ext cx="1133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624840" y="365126"/>
            <a:ext cx="10933886" cy="935674"/>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168FDF"/>
              </a:buClr>
              <a:buSzPts val="1400"/>
              <a:buFont typeface="Gill Sans"/>
              <a:buNone/>
              <a:defRPr sz="2800" b="0" i="0" u="none" strike="noStrike" cap="none">
                <a:solidFill>
                  <a:srgbClr val="168FDF"/>
                </a:solidFill>
                <a:latin typeface="Gill Sans"/>
                <a:ea typeface="Gill Sans"/>
                <a:cs typeface="Gill Sans"/>
                <a:sym typeface="Gill Sans"/>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4" name="Google Shape;54;p6"/>
          <p:cNvSpPr txBox="1">
            <a:spLocks noGrp="1"/>
          </p:cNvSpPr>
          <p:nvPr>
            <p:ph type="body" idx="1"/>
          </p:nvPr>
        </p:nvSpPr>
        <p:spPr>
          <a:xfrm>
            <a:off x="624840" y="1335088"/>
            <a:ext cx="10933886" cy="4351338"/>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000"/>
              </a:spcBef>
              <a:spcAft>
                <a:spcPts val="0"/>
              </a:spcAft>
              <a:buClr>
                <a:srgbClr val="168FDF"/>
              </a:buClr>
              <a:buSzPts val="2200"/>
              <a:buFont typeface="Helvetica Neue"/>
              <a:buChar char="›"/>
              <a:defRPr sz="2200" b="0" i="0" u="none" strike="noStrike" cap="none">
                <a:solidFill>
                  <a:srgbClr val="2F2F2F"/>
                </a:solidFill>
                <a:latin typeface="Gill Sans"/>
                <a:ea typeface="Gill Sans"/>
                <a:cs typeface="Gill Sans"/>
                <a:sym typeface="Gill Sans"/>
              </a:defRPr>
            </a:lvl1pPr>
            <a:lvl2pPr marL="914400" marR="0" lvl="1" indent="-355600" algn="l"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371600" marR="0" lvl="2" indent="-3429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828800" marR="0" lvl="3" indent="-330200" algn="l"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286000" marR="0" lvl="4" indent="-317500" algn="l"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cxnSp>
        <p:nvCxnSpPr>
          <p:cNvPr id="55" name="Google Shape;55;p6"/>
          <p:cNvCxnSpPr/>
          <p:nvPr/>
        </p:nvCxnSpPr>
        <p:spPr>
          <a:xfrm>
            <a:off x="411480" y="365126"/>
            <a:ext cx="0" cy="6108699"/>
          </a:xfrm>
          <a:prstGeom prst="straightConnector1">
            <a:avLst/>
          </a:prstGeom>
          <a:noFill/>
          <a:ln w="9525" cap="flat" cmpd="sng">
            <a:solidFill>
              <a:srgbClr val="168FDF"/>
            </a:solidFill>
            <a:prstDash val="solid"/>
            <a:miter lim="800000"/>
            <a:headEnd type="none" w="sm" len="sm"/>
            <a:tailEnd type="none" w="sm" len="sm"/>
          </a:ln>
        </p:spPr>
      </p:cxnSp>
      <p:pic>
        <p:nvPicPr>
          <p:cNvPr id="56" name="Google Shape;56;p6"/>
          <p:cNvPicPr preferRelativeResize="0"/>
          <p:nvPr/>
        </p:nvPicPr>
        <p:blipFill rotWithShape="1">
          <a:blip r:embed="rId2">
            <a:alphaModFix/>
          </a:blip>
          <a:srcRect/>
          <a:stretch/>
        </p:blipFill>
        <p:spPr>
          <a:xfrm>
            <a:off x="607084" y="6312023"/>
            <a:ext cx="2710842" cy="161801"/>
          </a:xfrm>
          <a:prstGeom prst="rect">
            <a:avLst/>
          </a:prstGeom>
          <a:noFill/>
          <a:ln>
            <a:noFill/>
          </a:ln>
        </p:spPr>
      </p:pic>
      <p:sp>
        <p:nvSpPr>
          <p:cNvPr id="57" name="Google Shape;57;p6"/>
          <p:cNvSpPr txBox="1">
            <a:spLocks noGrp="1"/>
          </p:cNvSpPr>
          <p:nvPr>
            <p:ph type="dt" idx="10"/>
          </p:nvPr>
        </p:nvSpPr>
        <p:spPr>
          <a:xfrm>
            <a:off x="10690578" y="6583680"/>
            <a:ext cx="1124884" cy="27432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8" name="Google Shape;58;p6"/>
          <p:cNvSpPr txBox="1">
            <a:spLocks noGrp="1"/>
          </p:cNvSpPr>
          <p:nvPr>
            <p:ph type="ftr" idx="11"/>
          </p:nvPr>
        </p:nvSpPr>
        <p:spPr>
          <a:xfrm>
            <a:off x="607382" y="6583680"/>
            <a:ext cx="3368677" cy="27432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9" name="Google Shape;59;p6"/>
          <p:cNvSpPr txBox="1">
            <a:spLocks noGrp="1"/>
          </p:cNvSpPr>
          <p:nvPr>
            <p:ph type="sldNum" idx="12"/>
          </p:nvPr>
        </p:nvSpPr>
        <p:spPr>
          <a:xfrm>
            <a:off x="11824339" y="6583680"/>
            <a:ext cx="367661" cy="2743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a:off x="624840" y="365126"/>
            <a:ext cx="10933800" cy="93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168FDF"/>
              </a:buClr>
              <a:buSzPts val="1400"/>
              <a:buFont typeface="Gill Sans"/>
              <a:buNone/>
              <a:defRPr sz="28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8" name="Google Shape;68;p8"/>
          <p:cNvSpPr txBox="1">
            <a:spLocks noGrp="1"/>
          </p:cNvSpPr>
          <p:nvPr>
            <p:ph type="body" idx="1"/>
          </p:nvPr>
        </p:nvSpPr>
        <p:spPr>
          <a:xfrm>
            <a:off x="624840" y="1335088"/>
            <a:ext cx="10933800" cy="4351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000"/>
              </a:spcBef>
              <a:spcAft>
                <a:spcPts val="0"/>
              </a:spcAft>
              <a:buClr>
                <a:srgbClr val="168FDF"/>
              </a:buClr>
              <a:buSzPts val="2200"/>
              <a:buFont typeface="Helvetica Neue"/>
              <a:buChar char="›"/>
              <a:defRPr sz="2200" b="0" i="0" u="none" strike="noStrike" cap="none">
                <a:solidFill>
                  <a:srgbClr val="2F2F2F"/>
                </a:solidFill>
                <a:latin typeface="Gill Sans"/>
                <a:ea typeface="Gill Sans"/>
                <a:cs typeface="Gill Sans"/>
                <a:sym typeface="Gill Sans"/>
              </a:defRPr>
            </a:lvl1pPr>
            <a:lvl2pPr marL="914400" marR="0" lvl="1" indent="-355600" algn="l"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371600" marR="0" lvl="2" indent="-3429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828800" marR="0" lvl="3" indent="-330200" algn="l"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286000" marR="0" lvl="4" indent="-317500" algn="l"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cxnSp>
        <p:nvCxnSpPr>
          <p:cNvPr id="69" name="Google Shape;69;p8"/>
          <p:cNvCxnSpPr/>
          <p:nvPr/>
        </p:nvCxnSpPr>
        <p:spPr>
          <a:xfrm>
            <a:off x="411480" y="365126"/>
            <a:ext cx="0" cy="6108600"/>
          </a:xfrm>
          <a:prstGeom prst="straightConnector1">
            <a:avLst/>
          </a:prstGeom>
          <a:noFill/>
          <a:ln w="9525" cap="flat" cmpd="sng">
            <a:solidFill>
              <a:srgbClr val="168FDF"/>
            </a:solidFill>
            <a:prstDash val="solid"/>
            <a:miter lim="800000"/>
            <a:headEnd type="none" w="sm" len="sm"/>
            <a:tailEnd type="none" w="sm" len="sm"/>
          </a:ln>
        </p:spPr>
      </p:cxnSp>
      <p:pic>
        <p:nvPicPr>
          <p:cNvPr id="70" name="Google Shape;70;p8"/>
          <p:cNvPicPr preferRelativeResize="0"/>
          <p:nvPr/>
        </p:nvPicPr>
        <p:blipFill rotWithShape="1">
          <a:blip r:embed="rId2">
            <a:alphaModFix/>
          </a:blip>
          <a:srcRect/>
          <a:stretch/>
        </p:blipFill>
        <p:spPr>
          <a:xfrm>
            <a:off x="607084" y="6312023"/>
            <a:ext cx="2710800" cy="161700"/>
          </a:xfrm>
          <a:prstGeom prst="rect">
            <a:avLst/>
          </a:prstGeom>
          <a:noFill/>
          <a:ln>
            <a:noFill/>
          </a:ln>
        </p:spPr>
      </p:pic>
      <p:sp>
        <p:nvSpPr>
          <p:cNvPr id="71" name="Google Shape;71;p8"/>
          <p:cNvSpPr txBox="1">
            <a:spLocks noGrp="1"/>
          </p:cNvSpPr>
          <p:nvPr>
            <p:ph type="dt" idx="10"/>
          </p:nvPr>
        </p:nvSpPr>
        <p:spPr>
          <a:xfrm>
            <a:off x="10690578" y="6583680"/>
            <a:ext cx="11250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2" name="Google Shape;72;p8"/>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3" name="Google Shape;73;p8"/>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rotWithShape="1">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9"/>
          <p:cNvSpPr txBox="1">
            <a:spLocks noGrp="1"/>
          </p:cNvSpPr>
          <p:nvPr>
            <p:ph type="ctrTitle"/>
          </p:nvPr>
        </p:nvSpPr>
        <p:spPr>
          <a:xfrm>
            <a:off x="838200" y="969963"/>
            <a:ext cx="5867400" cy="2387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Gill Sans"/>
              <a:buNone/>
              <a:defRPr sz="2400" b="0" i="0" u="none" strike="noStrike" cap="none">
                <a:solidFill>
                  <a:schemeClr val="lt1"/>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6" name="Google Shape;76;p9"/>
          <p:cNvSpPr txBox="1">
            <a:spLocks noGrp="1"/>
          </p:cNvSpPr>
          <p:nvPr>
            <p:ph type="subTitle" idx="1"/>
          </p:nvPr>
        </p:nvSpPr>
        <p:spPr>
          <a:xfrm>
            <a:off x="838200" y="3449638"/>
            <a:ext cx="5867400" cy="837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1000"/>
              </a:spcBef>
              <a:spcAft>
                <a:spcPts val="0"/>
              </a:spcAft>
              <a:buClr>
                <a:srgbClr val="168FDF"/>
              </a:buClr>
              <a:buSzPts val="2200"/>
              <a:buFont typeface="Helvetica Neue"/>
              <a:buNone/>
              <a:defRPr sz="2000" b="0" i="0" u="none" strike="noStrike" cap="none">
                <a:solidFill>
                  <a:schemeClr val="lt1"/>
                </a:solidFill>
                <a:latin typeface="Gill Sans"/>
                <a:ea typeface="Gill Sans"/>
                <a:cs typeface="Gill Sans"/>
                <a:sym typeface="Gill Sans"/>
              </a:defRPr>
            </a:lvl1pPr>
            <a:lvl2pPr marL="457200" marR="0" lvl="1" indent="0" algn="ctr" rtl="0">
              <a:lnSpc>
                <a:spcPct val="100000"/>
              </a:lnSpc>
              <a:spcBef>
                <a:spcPts val="500"/>
              </a:spcBef>
              <a:spcAft>
                <a:spcPts val="0"/>
              </a:spcAft>
              <a:buClr>
                <a:srgbClr val="168FDF"/>
              </a:buClr>
              <a:buSzPts val="2000"/>
              <a:buFont typeface="Helvetica Neue"/>
              <a:buNone/>
              <a:defRPr sz="2000" b="0" i="0" u="none" strike="noStrike" cap="none">
                <a:solidFill>
                  <a:srgbClr val="2F2F2F"/>
                </a:solidFill>
                <a:latin typeface="Gill Sans"/>
                <a:ea typeface="Gill Sans"/>
                <a:cs typeface="Gill Sans"/>
                <a:sym typeface="Gill Sans"/>
              </a:defRPr>
            </a:lvl2pPr>
            <a:lvl3pPr marL="914400" marR="0" lvl="2" indent="0" algn="ctr" rtl="0">
              <a:lnSpc>
                <a:spcPct val="100000"/>
              </a:lnSpc>
              <a:spcBef>
                <a:spcPts val="500"/>
              </a:spcBef>
              <a:spcAft>
                <a:spcPts val="0"/>
              </a:spcAft>
              <a:buClr>
                <a:srgbClr val="168FDF"/>
              </a:buClr>
              <a:buSzPts val="1800"/>
              <a:buFont typeface="Helvetica Neue"/>
              <a:buNone/>
              <a:defRPr sz="1800" b="0" i="0" u="none" strike="noStrike" cap="none">
                <a:solidFill>
                  <a:srgbClr val="2F2F2F"/>
                </a:solidFill>
                <a:latin typeface="Gill Sans"/>
                <a:ea typeface="Gill Sans"/>
                <a:cs typeface="Gill Sans"/>
                <a:sym typeface="Gill Sans"/>
              </a:defRPr>
            </a:lvl3pPr>
            <a:lvl4pPr marL="1371600" marR="0" lvl="3" indent="0" algn="ctr" rtl="0">
              <a:lnSpc>
                <a:spcPct val="100000"/>
              </a:lnSpc>
              <a:spcBef>
                <a:spcPts val="500"/>
              </a:spcBef>
              <a:spcAft>
                <a:spcPts val="0"/>
              </a:spcAft>
              <a:buClr>
                <a:srgbClr val="168FDF"/>
              </a:buClr>
              <a:buSzPts val="1600"/>
              <a:buFont typeface="Helvetica Neue"/>
              <a:buNone/>
              <a:defRPr sz="1600" b="0" i="0" u="none" strike="noStrike" cap="none">
                <a:solidFill>
                  <a:srgbClr val="2F2F2F"/>
                </a:solidFill>
                <a:latin typeface="Gill Sans"/>
                <a:ea typeface="Gill Sans"/>
                <a:cs typeface="Gill Sans"/>
                <a:sym typeface="Gill Sans"/>
              </a:defRPr>
            </a:lvl4pPr>
            <a:lvl5pPr marL="1828800" marR="0" lvl="4" indent="0" algn="ctr" rtl="0">
              <a:lnSpc>
                <a:spcPct val="100000"/>
              </a:lnSpc>
              <a:spcBef>
                <a:spcPts val="500"/>
              </a:spcBef>
              <a:spcAft>
                <a:spcPts val="0"/>
              </a:spcAft>
              <a:buClr>
                <a:srgbClr val="168FDF"/>
              </a:buClr>
              <a:buSzPts val="1400"/>
              <a:buFont typeface="Helvetica Neue"/>
              <a:buNone/>
              <a:defRPr sz="1600" b="0" i="0" u="none" strike="noStrike" cap="none">
                <a:solidFill>
                  <a:srgbClr val="2F2F2F"/>
                </a:solidFill>
                <a:latin typeface="Gill Sans"/>
                <a:ea typeface="Gill Sans"/>
                <a:cs typeface="Gill Sans"/>
                <a:sym typeface="Gill Sans"/>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Gill Sans"/>
                <a:ea typeface="Gill Sans"/>
                <a:cs typeface="Gill Sans"/>
                <a:sym typeface="Gill Sans"/>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Gill Sans"/>
                <a:ea typeface="Gill Sans"/>
                <a:cs typeface="Gill Sans"/>
                <a:sym typeface="Gill Sans"/>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Gill Sans"/>
                <a:ea typeface="Gill Sans"/>
                <a:cs typeface="Gill Sans"/>
                <a:sym typeface="Gill Sans"/>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Gill Sans"/>
                <a:ea typeface="Gill Sans"/>
                <a:cs typeface="Gill Sans"/>
                <a:sym typeface="Gill Sans"/>
              </a:defRPr>
            </a:lvl9pPr>
          </a:lstStyle>
          <a:p>
            <a:endParaRPr/>
          </a:p>
        </p:txBody>
      </p:sp>
      <p:pic>
        <p:nvPicPr>
          <p:cNvPr id="77" name="Google Shape;77;p9" descr="A picture containing thing&#10;&#10;Description generated with high confidence"/>
          <p:cNvPicPr preferRelativeResize="0"/>
          <p:nvPr/>
        </p:nvPicPr>
        <p:blipFill rotWithShape="1">
          <a:blip r:embed="rId3">
            <a:alphaModFix/>
          </a:blip>
          <a:srcRect/>
          <a:stretch/>
        </p:blipFill>
        <p:spPr>
          <a:xfrm>
            <a:off x="838200" y="5835957"/>
            <a:ext cx="5029200" cy="300300"/>
          </a:xfrm>
          <a:prstGeom prst="rect">
            <a:avLst/>
          </a:prstGeom>
          <a:noFill/>
          <a:ln>
            <a:noFill/>
          </a:ln>
        </p:spPr>
      </p:pic>
      <p:sp>
        <p:nvSpPr>
          <p:cNvPr id="78" name="Google Shape;78;p9"/>
          <p:cNvSpPr txBox="1">
            <a:spLocks noGrp="1"/>
          </p:cNvSpPr>
          <p:nvPr>
            <p:ph type="dt" idx="10"/>
          </p:nvPr>
        </p:nvSpPr>
        <p:spPr>
          <a:xfrm>
            <a:off x="10747022" y="6583680"/>
            <a:ext cx="10683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9" name="Google Shape;79;p9"/>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chemeClr val="lt1"/>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0" name="Google Shape;80;p9"/>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lt1"/>
                </a:solidFill>
                <a:latin typeface="Gill Sans"/>
                <a:ea typeface="Gill Sans"/>
                <a:cs typeface="Gill Sans"/>
                <a:sym typeface="Gill Sans"/>
              </a:defRPr>
            </a:lvl1pPr>
            <a:lvl2pPr marL="0" marR="0" lvl="1" indent="0" algn="r" rtl="0">
              <a:spcBef>
                <a:spcPts val="0"/>
              </a:spcBef>
              <a:buNone/>
              <a:defRPr sz="1100" b="0" i="0" u="none" strike="noStrike" cap="none">
                <a:solidFill>
                  <a:schemeClr val="lt1"/>
                </a:solidFill>
                <a:latin typeface="Gill Sans"/>
                <a:ea typeface="Gill Sans"/>
                <a:cs typeface="Gill Sans"/>
                <a:sym typeface="Gill Sans"/>
              </a:defRPr>
            </a:lvl2pPr>
            <a:lvl3pPr marL="0" marR="0" lvl="2" indent="0" algn="r" rtl="0">
              <a:spcBef>
                <a:spcPts val="0"/>
              </a:spcBef>
              <a:buNone/>
              <a:defRPr sz="1100" b="0" i="0" u="none" strike="noStrike" cap="none">
                <a:solidFill>
                  <a:schemeClr val="lt1"/>
                </a:solidFill>
                <a:latin typeface="Gill Sans"/>
                <a:ea typeface="Gill Sans"/>
                <a:cs typeface="Gill Sans"/>
                <a:sym typeface="Gill Sans"/>
              </a:defRPr>
            </a:lvl3pPr>
            <a:lvl4pPr marL="0" marR="0" lvl="3" indent="0" algn="r" rtl="0">
              <a:spcBef>
                <a:spcPts val="0"/>
              </a:spcBef>
              <a:buNone/>
              <a:defRPr sz="1100" b="0" i="0" u="none" strike="noStrike" cap="none">
                <a:solidFill>
                  <a:schemeClr val="lt1"/>
                </a:solidFill>
                <a:latin typeface="Gill Sans"/>
                <a:ea typeface="Gill Sans"/>
                <a:cs typeface="Gill Sans"/>
                <a:sym typeface="Gill Sans"/>
              </a:defRPr>
            </a:lvl4pPr>
            <a:lvl5pPr marL="0" marR="0" lvl="4" indent="0" algn="r" rtl="0">
              <a:spcBef>
                <a:spcPts val="0"/>
              </a:spcBef>
              <a:buNone/>
              <a:defRPr sz="1100" b="0" i="0" u="none" strike="noStrike" cap="none">
                <a:solidFill>
                  <a:schemeClr val="lt1"/>
                </a:solidFill>
                <a:latin typeface="Gill Sans"/>
                <a:ea typeface="Gill Sans"/>
                <a:cs typeface="Gill Sans"/>
                <a:sym typeface="Gill Sans"/>
              </a:defRPr>
            </a:lvl5pPr>
            <a:lvl6pPr marL="0" marR="0" lvl="5" indent="0" algn="r" rtl="0">
              <a:spcBef>
                <a:spcPts val="0"/>
              </a:spcBef>
              <a:buNone/>
              <a:defRPr sz="1100" b="0" i="0" u="none" strike="noStrike" cap="none">
                <a:solidFill>
                  <a:schemeClr val="lt1"/>
                </a:solidFill>
                <a:latin typeface="Gill Sans"/>
                <a:ea typeface="Gill Sans"/>
                <a:cs typeface="Gill Sans"/>
                <a:sym typeface="Gill Sans"/>
              </a:defRPr>
            </a:lvl6pPr>
            <a:lvl7pPr marL="0" marR="0" lvl="6" indent="0" algn="r" rtl="0">
              <a:spcBef>
                <a:spcPts val="0"/>
              </a:spcBef>
              <a:buNone/>
              <a:defRPr sz="1100" b="0" i="0" u="none" strike="noStrike" cap="none">
                <a:solidFill>
                  <a:schemeClr val="lt1"/>
                </a:solidFill>
                <a:latin typeface="Gill Sans"/>
                <a:ea typeface="Gill Sans"/>
                <a:cs typeface="Gill Sans"/>
                <a:sym typeface="Gill Sans"/>
              </a:defRPr>
            </a:lvl7pPr>
            <a:lvl8pPr marL="0" marR="0" lvl="7" indent="0" algn="r" rtl="0">
              <a:spcBef>
                <a:spcPts val="0"/>
              </a:spcBef>
              <a:buNone/>
              <a:defRPr sz="1100" b="0" i="0" u="none" strike="noStrike" cap="none">
                <a:solidFill>
                  <a:schemeClr val="lt1"/>
                </a:solidFill>
                <a:latin typeface="Gill Sans"/>
                <a:ea typeface="Gill Sans"/>
                <a:cs typeface="Gill Sans"/>
                <a:sym typeface="Gill Sans"/>
              </a:defRPr>
            </a:lvl8pPr>
            <a:lvl9pPr marL="0" marR="0" lvl="8" indent="0" algn="r" rtl="0">
              <a:spcBef>
                <a:spcPts val="0"/>
              </a:spcBef>
              <a:buNone/>
              <a:defRPr sz="1100" b="0" i="0" u="none" strike="noStrike" cap="none">
                <a:solidFill>
                  <a:schemeClr val="l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607084" y="365126"/>
            <a:ext cx="10933800" cy="93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168FDF"/>
              </a:buClr>
              <a:buSzPts val="1400"/>
              <a:buFont typeface="Gill Sans"/>
              <a:buNone/>
              <a:defRPr sz="28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83" name="Google Shape;83;p10"/>
          <p:cNvCxnSpPr/>
          <p:nvPr/>
        </p:nvCxnSpPr>
        <p:spPr>
          <a:xfrm>
            <a:off x="411480" y="365126"/>
            <a:ext cx="0" cy="6108600"/>
          </a:xfrm>
          <a:prstGeom prst="straightConnector1">
            <a:avLst/>
          </a:prstGeom>
          <a:noFill/>
          <a:ln w="9525" cap="flat" cmpd="sng">
            <a:solidFill>
              <a:srgbClr val="168FDF"/>
            </a:solidFill>
            <a:prstDash val="solid"/>
            <a:miter lim="800000"/>
            <a:headEnd type="none" w="sm" len="sm"/>
            <a:tailEnd type="none" w="sm" len="sm"/>
          </a:ln>
        </p:spPr>
      </p:cxnSp>
      <p:pic>
        <p:nvPicPr>
          <p:cNvPr id="84" name="Google Shape;84;p10"/>
          <p:cNvPicPr preferRelativeResize="0"/>
          <p:nvPr/>
        </p:nvPicPr>
        <p:blipFill rotWithShape="1">
          <a:blip r:embed="rId2">
            <a:alphaModFix/>
          </a:blip>
          <a:srcRect/>
          <a:stretch/>
        </p:blipFill>
        <p:spPr>
          <a:xfrm>
            <a:off x="607084" y="6312023"/>
            <a:ext cx="2710800" cy="161700"/>
          </a:xfrm>
          <a:prstGeom prst="rect">
            <a:avLst/>
          </a:prstGeom>
          <a:noFill/>
          <a:ln>
            <a:noFill/>
          </a:ln>
        </p:spPr>
      </p:pic>
      <p:sp>
        <p:nvSpPr>
          <p:cNvPr id="85" name="Google Shape;85;p10"/>
          <p:cNvSpPr txBox="1">
            <a:spLocks noGrp="1"/>
          </p:cNvSpPr>
          <p:nvPr>
            <p:ph type="dt" idx="10"/>
          </p:nvPr>
        </p:nvSpPr>
        <p:spPr>
          <a:xfrm>
            <a:off x="10668000" y="6583680"/>
            <a:ext cx="11475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6" name="Google Shape;86;p10"/>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7" name="Google Shape;87;p10"/>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624840" y="365126"/>
            <a:ext cx="10728900" cy="93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168FDF"/>
              </a:buClr>
              <a:buSzPts val="1400"/>
              <a:buFont typeface="Gill Sans"/>
              <a:buNone/>
              <a:defRPr sz="2800" b="0" i="0" u="none" strike="noStrike" cap="none">
                <a:solidFill>
                  <a:srgbClr val="168FD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90" name="Google Shape;90;p11"/>
          <p:cNvSpPr txBox="1">
            <a:spLocks noGrp="1"/>
          </p:cNvSpPr>
          <p:nvPr>
            <p:ph type="body" idx="1"/>
          </p:nvPr>
        </p:nvSpPr>
        <p:spPr>
          <a:xfrm>
            <a:off x="624840" y="1335088"/>
            <a:ext cx="5268000" cy="4351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000"/>
              </a:spcBef>
              <a:spcAft>
                <a:spcPts val="0"/>
              </a:spcAft>
              <a:buClr>
                <a:srgbClr val="168FDF"/>
              </a:buClr>
              <a:buSzPts val="2200"/>
              <a:buFont typeface="Helvetica Neue"/>
              <a:buChar char="›"/>
              <a:defRPr sz="2200" b="0" i="0" u="none" strike="noStrike" cap="none">
                <a:solidFill>
                  <a:srgbClr val="2F2F2F"/>
                </a:solidFill>
                <a:latin typeface="Gill Sans"/>
                <a:ea typeface="Gill Sans"/>
                <a:cs typeface="Gill Sans"/>
                <a:sym typeface="Gill Sans"/>
              </a:defRPr>
            </a:lvl1pPr>
            <a:lvl2pPr marL="914400" marR="0" lvl="1" indent="-355600" algn="l"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371600" marR="0" lvl="2" indent="-3429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828800" marR="0" lvl="3" indent="-330200" algn="l"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286000" marR="0" lvl="4" indent="-3429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cxnSp>
        <p:nvCxnSpPr>
          <p:cNvPr id="91" name="Google Shape;91;p11"/>
          <p:cNvCxnSpPr/>
          <p:nvPr/>
        </p:nvCxnSpPr>
        <p:spPr>
          <a:xfrm>
            <a:off x="411480" y="365126"/>
            <a:ext cx="0" cy="6108600"/>
          </a:xfrm>
          <a:prstGeom prst="straightConnector1">
            <a:avLst/>
          </a:prstGeom>
          <a:noFill/>
          <a:ln w="9525" cap="flat" cmpd="sng">
            <a:solidFill>
              <a:srgbClr val="168FDF"/>
            </a:solidFill>
            <a:prstDash val="solid"/>
            <a:miter lim="800000"/>
            <a:headEnd type="none" w="sm" len="sm"/>
            <a:tailEnd type="none" w="sm" len="sm"/>
          </a:ln>
        </p:spPr>
      </p:cxnSp>
      <p:pic>
        <p:nvPicPr>
          <p:cNvPr id="92" name="Google Shape;92;p11"/>
          <p:cNvPicPr preferRelativeResize="0"/>
          <p:nvPr/>
        </p:nvPicPr>
        <p:blipFill rotWithShape="1">
          <a:blip r:embed="rId2">
            <a:alphaModFix/>
          </a:blip>
          <a:srcRect/>
          <a:stretch/>
        </p:blipFill>
        <p:spPr>
          <a:xfrm>
            <a:off x="607084" y="6312023"/>
            <a:ext cx="2710800" cy="161700"/>
          </a:xfrm>
          <a:prstGeom prst="rect">
            <a:avLst/>
          </a:prstGeom>
          <a:noFill/>
          <a:ln>
            <a:noFill/>
          </a:ln>
        </p:spPr>
      </p:pic>
      <p:sp>
        <p:nvSpPr>
          <p:cNvPr id="93" name="Google Shape;93;p11"/>
          <p:cNvSpPr txBox="1">
            <a:spLocks noGrp="1"/>
          </p:cNvSpPr>
          <p:nvPr>
            <p:ph type="dt" idx="10"/>
          </p:nvPr>
        </p:nvSpPr>
        <p:spPr>
          <a:xfrm>
            <a:off x="10679289" y="6583680"/>
            <a:ext cx="11361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4" name="Google Shape;94;p11"/>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5" name="Google Shape;95;p11"/>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1pPr>
            <a:lvl2pPr marL="0" marR="0" lvl="1"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2pPr>
            <a:lvl3pPr marL="0" marR="0" lvl="2"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3pPr>
            <a:lvl4pPr marL="0" marR="0" lvl="3"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4pPr>
            <a:lvl5pPr marL="0" marR="0" lvl="4"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5pPr>
            <a:lvl6pPr marL="457200" marR="0" lvl="5"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6pPr>
            <a:lvl7pPr marL="914400" marR="0" lvl="6"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7pPr>
            <a:lvl8pPr marL="1371600" marR="0" lvl="7"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8pPr>
            <a:lvl9pPr marL="1828800" marR="0" lvl="8"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600" cy="382905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5"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Google Shape;61;p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2F2F2F"/>
              </a:buClr>
              <a:buSzPts val="1400"/>
              <a:buFont typeface="Gill Sans"/>
              <a:buNone/>
              <a:defRPr sz="2400" b="0" i="0" u="none" strike="noStrike" cap="none">
                <a:solidFill>
                  <a:srgbClr val="2F2F2F"/>
                </a:solidFill>
                <a:latin typeface="Gill Sans"/>
                <a:ea typeface="Gill Sans"/>
                <a:cs typeface="Gill Sans"/>
                <a:sym typeface="Gill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2" name="Google Shape;62;p7"/>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000"/>
              </a:spcBef>
              <a:spcAft>
                <a:spcPts val="0"/>
              </a:spcAft>
              <a:buClr>
                <a:srgbClr val="168FDF"/>
              </a:buClr>
              <a:buSzPts val="2200"/>
              <a:buFont typeface="Helvetica Neue"/>
              <a:buChar char="›"/>
              <a:defRPr sz="2200" b="0" i="0" u="none" strike="noStrike" cap="none">
                <a:solidFill>
                  <a:srgbClr val="2F2F2F"/>
                </a:solidFill>
                <a:latin typeface="Gill Sans"/>
                <a:ea typeface="Gill Sans"/>
                <a:cs typeface="Gill Sans"/>
                <a:sym typeface="Gill Sans"/>
              </a:defRPr>
            </a:lvl1pPr>
            <a:lvl2pPr marL="914400" marR="0" lvl="1" indent="-355600" algn="l" rtl="0">
              <a:lnSpc>
                <a:spcPct val="100000"/>
              </a:lnSpc>
              <a:spcBef>
                <a:spcPts val="500"/>
              </a:spcBef>
              <a:spcAft>
                <a:spcPts val="0"/>
              </a:spcAft>
              <a:buClr>
                <a:srgbClr val="168FDF"/>
              </a:buClr>
              <a:buSzPts val="2000"/>
              <a:buFont typeface="Helvetica Neue"/>
              <a:buChar char="›"/>
              <a:defRPr sz="2000" b="0" i="0" u="none" strike="noStrike" cap="none">
                <a:solidFill>
                  <a:srgbClr val="2F2F2F"/>
                </a:solidFill>
                <a:latin typeface="Gill Sans"/>
                <a:ea typeface="Gill Sans"/>
                <a:cs typeface="Gill Sans"/>
                <a:sym typeface="Gill Sans"/>
              </a:defRPr>
            </a:lvl2pPr>
            <a:lvl3pPr marL="1371600" marR="0" lvl="2" indent="-342900" algn="l" rtl="0">
              <a:lnSpc>
                <a:spcPct val="100000"/>
              </a:lnSpc>
              <a:spcBef>
                <a:spcPts val="500"/>
              </a:spcBef>
              <a:spcAft>
                <a:spcPts val="0"/>
              </a:spcAft>
              <a:buClr>
                <a:srgbClr val="168FDF"/>
              </a:buClr>
              <a:buSzPts val="1800"/>
              <a:buFont typeface="Helvetica Neue"/>
              <a:buChar char="›"/>
              <a:defRPr sz="1800" b="0" i="0" u="none" strike="noStrike" cap="none">
                <a:solidFill>
                  <a:srgbClr val="2F2F2F"/>
                </a:solidFill>
                <a:latin typeface="Gill Sans"/>
                <a:ea typeface="Gill Sans"/>
                <a:cs typeface="Gill Sans"/>
                <a:sym typeface="Gill Sans"/>
              </a:defRPr>
            </a:lvl3pPr>
            <a:lvl4pPr marL="1828800" marR="0" lvl="3" indent="-330200" algn="l" rtl="0">
              <a:lnSpc>
                <a:spcPct val="100000"/>
              </a:lnSpc>
              <a:spcBef>
                <a:spcPts val="500"/>
              </a:spcBef>
              <a:spcAft>
                <a:spcPts val="0"/>
              </a:spcAft>
              <a:buClr>
                <a:srgbClr val="168FDF"/>
              </a:buClr>
              <a:buSzPts val="1600"/>
              <a:buFont typeface="Helvetica Neue"/>
              <a:buChar char="›"/>
              <a:defRPr sz="1600" b="0" i="0" u="none" strike="noStrike" cap="none">
                <a:solidFill>
                  <a:srgbClr val="2F2F2F"/>
                </a:solidFill>
                <a:latin typeface="Gill Sans"/>
                <a:ea typeface="Gill Sans"/>
                <a:cs typeface="Gill Sans"/>
                <a:sym typeface="Gill Sans"/>
              </a:defRPr>
            </a:lvl4pPr>
            <a:lvl5pPr marL="2286000" marR="0" lvl="4" indent="-317500" algn="l" rtl="0">
              <a:lnSpc>
                <a:spcPct val="100000"/>
              </a:lnSpc>
              <a:spcBef>
                <a:spcPts val="500"/>
              </a:spcBef>
              <a:spcAft>
                <a:spcPts val="0"/>
              </a:spcAft>
              <a:buClr>
                <a:srgbClr val="168FDF"/>
              </a:buClr>
              <a:buSzPts val="1400"/>
              <a:buFont typeface="Helvetica Neue"/>
              <a:buChar char="›"/>
              <a:defRPr sz="1400" b="0" i="0" u="none" strike="noStrike" cap="none">
                <a:solidFill>
                  <a:srgbClr val="2F2F2F"/>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
        <p:nvSpPr>
          <p:cNvPr id="63" name="Google Shape;63;p7"/>
          <p:cNvSpPr txBox="1">
            <a:spLocks noGrp="1"/>
          </p:cNvSpPr>
          <p:nvPr>
            <p:ph type="dt" idx="10"/>
          </p:nvPr>
        </p:nvSpPr>
        <p:spPr>
          <a:xfrm>
            <a:off x="10679289" y="6583680"/>
            <a:ext cx="1136100" cy="2742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4" name="Google Shape;64;p7"/>
          <p:cNvSpPr txBox="1">
            <a:spLocks noGrp="1"/>
          </p:cNvSpPr>
          <p:nvPr>
            <p:ph type="ftr" idx="11"/>
          </p:nvPr>
        </p:nvSpPr>
        <p:spPr>
          <a:xfrm>
            <a:off x="607382" y="6583680"/>
            <a:ext cx="3368700" cy="274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100" b="0" i="0" u="none" strike="noStrike" cap="none">
                <a:solidFill>
                  <a:srgbClr val="2F2F2F"/>
                </a:solidFill>
                <a:latin typeface="Gill Sans"/>
                <a:ea typeface="Gill Sans"/>
                <a:cs typeface="Gill Sans"/>
                <a:sym typeface="Gill Sans"/>
              </a:defRPr>
            </a:lvl1pPr>
            <a:lvl2pPr marL="457200" marR="0" lvl="1"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L="914400" marR="0" lvl="2"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L="1371600" marR="0" lvl="3"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L="1828800" marR="0" lvl="4"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L="2286000" marR="0" lvl="5"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L="2743200" marR="0" lvl="6"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L="3200400" marR="0" lvl="7"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L="3657600" marR="0" lvl="8" indent="0"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5" name="Google Shape;65;p7"/>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2F2F2F"/>
                </a:solidFill>
                <a:latin typeface="Gill Sans"/>
                <a:ea typeface="Gill Sans"/>
                <a:cs typeface="Gill Sans"/>
                <a:sym typeface="Gill Sans"/>
              </a:defRPr>
            </a:lvl1pPr>
            <a:lvl2pPr marL="0" marR="0" lvl="1" indent="0" algn="r" rtl="0">
              <a:spcBef>
                <a:spcPts val="0"/>
              </a:spcBef>
              <a:buNone/>
              <a:defRPr sz="1100" b="0" i="0" u="none" strike="noStrike" cap="none">
                <a:solidFill>
                  <a:srgbClr val="2F2F2F"/>
                </a:solidFill>
                <a:latin typeface="Gill Sans"/>
                <a:ea typeface="Gill Sans"/>
                <a:cs typeface="Gill Sans"/>
                <a:sym typeface="Gill Sans"/>
              </a:defRPr>
            </a:lvl2pPr>
            <a:lvl3pPr marL="0" marR="0" lvl="2" indent="0" algn="r" rtl="0">
              <a:spcBef>
                <a:spcPts val="0"/>
              </a:spcBef>
              <a:buNone/>
              <a:defRPr sz="1100" b="0" i="0" u="none" strike="noStrike" cap="none">
                <a:solidFill>
                  <a:srgbClr val="2F2F2F"/>
                </a:solidFill>
                <a:latin typeface="Gill Sans"/>
                <a:ea typeface="Gill Sans"/>
                <a:cs typeface="Gill Sans"/>
                <a:sym typeface="Gill Sans"/>
              </a:defRPr>
            </a:lvl3pPr>
            <a:lvl4pPr marL="0" marR="0" lvl="3" indent="0" algn="r" rtl="0">
              <a:spcBef>
                <a:spcPts val="0"/>
              </a:spcBef>
              <a:buNone/>
              <a:defRPr sz="1100" b="0" i="0" u="none" strike="noStrike" cap="none">
                <a:solidFill>
                  <a:srgbClr val="2F2F2F"/>
                </a:solidFill>
                <a:latin typeface="Gill Sans"/>
                <a:ea typeface="Gill Sans"/>
                <a:cs typeface="Gill Sans"/>
                <a:sym typeface="Gill Sans"/>
              </a:defRPr>
            </a:lvl4pPr>
            <a:lvl5pPr marL="0" marR="0" lvl="4" indent="0" algn="r" rtl="0">
              <a:spcBef>
                <a:spcPts val="0"/>
              </a:spcBef>
              <a:buNone/>
              <a:defRPr sz="1100" b="0" i="0" u="none" strike="noStrike" cap="none">
                <a:solidFill>
                  <a:srgbClr val="2F2F2F"/>
                </a:solidFill>
                <a:latin typeface="Gill Sans"/>
                <a:ea typeface="Gill Sans"/>
                <a:cs typeface="Gill Sans"/>
                <a:sym typeface="Gill Sans"/>
              </a:defRPr>
            </a:lvl5pPr>
            <a:lvl6pPr marL="0" marR="0" lvl="5" indent="0" algn="r" rtl="0">
              <a:spcBef>
                <a:spcPts val="0"/>
              </a:spcBef>
              <a:buNone/>
              <a:defRPr sz="1100" b="0" i="0" u="none" strike="noStrike" cap="none">
                <a:solidFill>
                  <a:srgbClr val="2F2F2F"/>
                </a:solidFill>
                <a:latin typeface="Gill Sans"/>
                <a:ea typeface="Gill Sans"/>
                <a:cs typeface="Gill Sans"/>
                <a:sym typeface="Gill Sans"/>
              </a:defRPr>
            </a:lvl6pPr>
            <a:lvl7pPr marL="0" marR="0" lvl="6" indent="0" algn="r" rtl="0">
              <a:spcBef>
                <a:spcPts val="0"/>
              </a:spcBef>
              <a:buNone/>
              <a:defRPr sz="1100" b="0" i="0" u="none" strike="noStrike" cap="none">
                <a:solidFill>
                  <a:srgbClr val="2F2F2F"/>
                </a:solidFill>
                <a:latin typeface="Gill Sans"/>
                <a:ea typeface="Gill Sans"/>
                <a:cs typeface="Gill Sans"/>
                <a:sym typeface="Gill Sans"/>
              </a:defRPr>
            </a:lvl7pPr>
            <a:lvl8pPr marL="0" marR="0" lvl="7" indent="0" algn="r" rtl="0">
              <a:spcBef>
                <a:spcPts val="0"/>
              </a:spcBef>
              <a:buNone/>
              <a:defRPr sz="1100" b="0" i="0" u="none" strike="noStrike" cap="none">
                <a:solidFill>
                  <a:srgbClr val="2F2F2F"/>
                </a:solidFill>
                <a:latin typeface="Gill Sans"/>
                <a:ea typeface="Gill Sans"/>
                <a:cs typeface="Gill Sans"/>
                <a:sym typeface="Gill Sans"/>
              </a:defRPr>
            </a:lvl8pPr>
            <a:lvl9pPr marL="0" marR="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openchainproject.org/news/2020/03/09/eacg-openchain-one-slide-explan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openchainproject.org/featured/2020/03/15/openchain-reference-tooling-work-group-in-2020" TargetMode="External"/><Relationship Id="rId4" Type="http://schemas.openxmlformats.org/officeDocument/2006/relationships/hyperlink" Target="https://www.openchainproject.org/news/2020/03/11/open-source-software-the-legal-framework-for-free-software-5th-edition-out-now-featuring-openchain"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OpenChain-Project/Reference-Materi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openchainproject.org/news/2020/03/09/openchain-releases-draft-worksheets" TargetMode="External"/><Relationship Id="rId4" Type="http://schemas.openxmlformats.org/officeDocument/2006/relationships/hyperlink" Target="https://www.openchainproject.org/news/2020/03/13/openchain-releases-metrics-to-evaluate-source-code-scanning-tool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iki.linuxfoundation.org/openchain/openchain-specification-wiki-pag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iki.linuxfoundation.org/_media/openchain/openchainspec-2.1.draft.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subTitle" idx="1"/>
          </p:nvPr>
        </p:nvSpPr>
        <p:spPr>
          <a:xfrm>
            <a:off x="1447800" y="4667250"/>
            <a:ext cx="9144000" cy="42862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Font typeface="Arial"/>
              <a:buNone/>
            </a:pPr>
            <a:r>
              <a:rPr lang="en-CA" dirty="0"/>
              <a:t>OpenChain Korea Meeting #5 – March 2020</a:t>
            </a:r>
            <a:endParaRPr sz="24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624840" y="365126"/>
            <a:ext cx="10933800" cy="93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68FDF"/>
              </a:buClr>
              <a:buFont typeface="Gill Sans"/>
              <a:buNone/>
            </a:pPr>
            <a:r>
              <a:rPr lang="en-CA" sz="2800" b="0" i="0" u="none" strike="noStrike" cap="none">
                <a:solidFill>
                  <a:srgbClr val="168FDF"/>
                </a:solidFill>
                <a:latin typeface="Gill Sans"/>
                <a:ea typeface="Gill Sans"/>
                <a:cs typeface="Gill Sans"/>
                <a:sym typeface="Gill Sans"/>
              </a:rPr>
              <a:t>Antitrust Policy Notice</a:t>
            </a:r>
            <a:endParaRPr sz="2800" b="0" i="0" u="none" strike="noStrike" cap="none">
              <a:solidFill>
                <a:srgbClr val="168FDF"/>
              </a:solidFill>
              <a:latin typeface="Gill Sans"/>
              <a:ea typeface="Gill Sans"/>
              <a:cs typeface="Gill Sans"/>
              <a:sym typeface="Gill Sans"/>
            </a:endParaRPr>
          </a:p>
        </p:txBody>
      </p:sp>
      <p:sp>
        <p:nvSpPr>
          <p:cNvPr id="173" name="Google Shape;173;p23"/>
          <p:cNvSpPr txBox="1">
            <a:spLocks noGrp="1"/>
          </p:cNvSpPr>
          <p:nvPr>
            <p:ph type="body" idx="1"/>
          </p:nvPr>
        </p:nvSpPr>
        <p:spPr>
          <a:xfrm>
            <a:off x="624840" y="1335088"/>
            <a:ext cx="109338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168FDF"/>
              </a:buClr>
              <a:buSzPts val="2200"/>
              <a:buFont typeface="Helvetica Neue"/>
              <a:buChar char="›"/>
            </a:pPr>
            <a:r>
              <a:rPr lang="en-CA" sz="2200" b="0" i="0" u="none" strike="noStrike" cap="none">
                <a:solidFill>
                  <a:srgbClr val="2F2F2F"/>
                </a:solidFill>
                <a:latin typeface="Gill Sans"/>
                <a:ea typeface="Gill Sans"/>
                <a:cs typeface="Gill Sans"/>
                <a:sym typeface="Gill Sans"/>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p>
          <a:p>
            <a:pPr marL="228600" marR="0" lvl="0" indent="-88900" algn="l" rtl="0">
              <a:lnSpc>
                <a:spcPct val="90000"/>
              </a:lnSpc>
              <a:spcBef>
                <a:spcPts val="1000"/>
              </a:spcBef>
              <a:spcAft>
                <a:spcPts val="0"/>
              </a:spcAft>
              <a:buClr>
                <a:srgbClr val="168FDF"/>
              </a:buClr>
              <a:buSzPts val="2200"/>
              <a:buFont typeface="Helvetica Neue"/>
              <a:buNone/>
            </a:pPr>
            <a:endParaRPr sz="2200" b="0" i="0" u="none" strike="noStrike" cap="none">
              <a:solidFill>
                <a:srgbClr val="2F2F2F"/>
              </a:solidFill>
              <a:latin typeface="Gill Sans"/>
              <a:ea typeface="Gill Sans"/>
              <a:cs typeface="Gill Sans"/>
              <a:sym typeface="Gill Sans"/>
            </a:endParaRPr>
          </a:p>
          <a:p>
            <a:pPr marL="228600" marR="0" lvl="0" indent="-228600" algn="l" rtl="0">
              <a:lnSpc>
                <a:spcPct val="90000"/>
              </a:lnSpc>
              <a:spcBef>
                <a:spcPts val="1000"/>
              </a:spcBef>
              <a:spcAft>
                <a:spcPts val="0"/>
              </a:spcAft>
              <a:buClr>
                <a:srgbClr val="168FDF"/>
              </a:buClr>
              <a:buSzPts val="2200"/>
              <a:buFont typeface="Helvetica Neue"/>
              <a:buChar char="›"/>
            </a:pPr>
            <a:r>
              <a:rPr lang="en-CA" sz="2200" b="0" i="0" u="none" strike="noStrike" cap="none">
                <a:solidFill>
                  <a:srgbClr val="2F2F2F"/>
                </a:solidFill>
                <a:latin typeface="Gill Sans"/>
                <a:ea typeface="Gill Sans"/>
                <a:cs typeface="Gill Sans"/>
                <a:sym typeface="Gill Sans"/>
              </a:rPr>
              <a:t>Examples of types of actions that are prohibited at Linux Foundation meetings and in connection with Linux Foundation activities are described in the Linux Foundation Antitrust Policy available at http://www.linuxfoundation.org/antitrust-policy.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2200" b="0" i="0" u="none" strike="noStrike" cap="none">
              <a:solidFill>
                <a:srgbClr val="2F2F2F"/>
              </a:solidFill>
              <a:latin typeface="Gill Sans"/>
              <a:ea typeface="Gill Sans"/>
              <a:cs typeface="Gill Sans"/>
              <a:sym typeface="Gill Sans"/>
            </a:endParaRPr>
          </a:p>
        </p:txBody>
      </p:sp>
      <p:sp>
        <p:nvSpPr>
          <p:cNvPr id="174" name="Google Shape;174;p23"/>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100" b="0" i="0" u="none" strike="noStrike" cap="none">
                <a:solidFill>
                  <a:srgbClr val="2F2F2F"/>
                </a:solidFill>
                <a:latin typeface="Gill Sans"/>
                <a:ea typeface="Gill Sans"/>
                <a:cs typeface="Gill Sans"/>
                <a:sym typeface="Gill Sans"/>
              </a:rPr>
              <a:t>2</a:t>
            </a:fld>
            <a:endParaRPr sz="1100" b="0" i="0" u="none" strike="noStrike" cap="none">
              <a:solidFill>
                <a:srgbClr val="2F2F2F"/>
              </a:solidFill>
              <a:latin typeface="Gill Sans"/>
              <a:ea typeface="Gill Sans"/>
              <a:cs typeface="Gill Sans"/>
              <a:sym typeface="Gill Sans"/>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CA" sz="3200"/>
              <a:t>Project Update</a:t>
            </a:r>
            <a:endParaRPr sz="3200" b="0" i="0" u="none" strike="noStrike" cap="none">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lvl="0" indent="-228600" algn="l" rtl="0">
              <a:lnSpc>
                <a:spcPct val="115000"/>
              </a:lnSpc>
              <a:spcBef>
                <a:spcPts val="0"/>
              </a:spcBef>
              <a:spcAft>
                <a:spcPts val="0"/>
              </a:spcAft>
              <a:buClr>
                <a:srgbClr val="7F7F7F"/>
              </a:buClr>
              <a:buSzPts val="2400"/>
              <a:buFont typeface="Arial"/>
              <a:buChar char="•"/>
            </a:pPr>
            <a:r>
              <a:rPr lang="en-US" sz="2400" dirty="0"/>
              <a:t>First bank conformant – </a:t>
            </a:r>
            <a:r>
              <a:rPr lang="en-US" sz="2400" dirty="0" err="1"/>
              <a:t>Yoma</a:t>
            </a:r>
            <a:r>
              <a:rPr lang="en-US" sz="2400" dirty="0"/>
              <a:t> Bank in Myanmar</a:t>
            </a:r>
          </a:p>
          <a:p>
            <a:pPr marL="0" lvl="0" indent="0" algn="l" rtl="0">
              <a:lnSpc>
                <a:spcPct val="115000"/>
              </a:lnSpc>
              <a:spcBef>
                <a:spcPts val="0"/>
              </a:spcBef>
              <a:spcAft>
                <a:spcPts val="0"/>
              </a:spcAft>
              <a:buClr>
                <a:srgbClr val="7F7F7F"/>
              </a:buClr>
              <a:buSzPts val="2400"/>
              <a:buNone/>
            </a:pPr>
            <a:endParaRPr lang="en-US" sz="2400" dirty="0"/>
          </a:p>
          <a:p>
            <a:pPr marL="228600" lvl="0" indent="-228600" algn="l" rtl="0">
              <a:lnSpc>
                <a:spcPct val="115000"/>
              </a:lnSpc>
              <a:spcBef>
                <a:spcPts val="0"/>
              </a:spcBef>
              <a:spcAft>
                <a:spcPts val="0"/>
              </a:spcAft>
              <a:buClr>
                <a:srgbClr val="7F7F7F"/>
              </a:buClr>
              <a:buSzPts val="2400"/>
              <a:buFont typeface="Arial"/>
              <a:buChar char="•"/>
            </a:pPr>
            <a:r>
              <a:rPr lang="en-US" sz="2400" dirty="0"/>
              <a:t>New partners in Japan and Switzerland</a:t>
            </a:r>
          </a:p>
          <a:p>
            <a:pPr marL="0" lvl="0" indent="0" algn="l" rtl="0">
              <a:lnSpc>
                <a:spcPct val="115000"/>
              </a:lnSpc>
              <a:spcBef>
                <a:spcPts val="0"/>
              </a:spcBef>
              <a:spcAft>
                <a:spcPts val="0"/>
              </a:spcAft>
              <a:buClr>
                <a:srgbClr val="7F7F7F"/>
              </a:buClr>
              <a:buSzPts val="2400"/>
              <a:buNone/>
            </a:pPr>
            <a:endParaRPr lang="en-US" sz="2400" dirty="0"/>
          </a:p>
          <a:p>
            <a:pPr marL="228600" lvl="0" indent="-228600">
              <a:lnSpc>
                <a:spcPct val="115000"/>
              </a:lnSpc>
              <a:spcBef>
                <a:spcPts val="0"/>
              </a:spcBef>
              <a:buSzPts val="2400"/>
            </a:pPr>
            <a:r>
              <a:rPr lang="en-US" sz="2400" dirty="0"/>
              <a:t>Continued community releases:</a:t>
            </a:r>
          </a:p>
          <a:p>
            <a:pPr marL="685800" lvl="1" indent="-228600">
              <a:lnSpc>
                <a:spcPct val="115000"/>
              </a:lnSpc>
              <a:spcBef>
                <a:spcPts val="0"/>
              </a:spcBef>
            </a:pPr>
            <a:r>
              <a:rPr lang="en-US" sz="2000" dirty="0"/>
              <a:t>OpenChain Cheat Sheet:</a:t>
            </a:r>
            <a:br>
              <a:rPr lang="en-US" sz="2000" dirty="0"/>
            </a:br>
            <a:r>
              <a:rPr lang="en-US" sz="1000" dirty="0">
                <a:hlinkClick r:id="rId3"/>
              </a:rPr>
              <a:t>https://www.openchainproject.org/news/2020/03/09/eacg-openchain-one-slide-explanation</a:t>
            </a:r>
            <a:r>
              <a:rPr lang="en-US" sz="1000" dirty="0"/>
              <a:t> </a:t>
            </a:r>
          </a:p>
          <a:p>
            <a:pPr marL="685800" lvl="1" indent="-228600">
              <a:lnSpc>
                <a:spcPct val="115000"/>
              </a:lnSpc>
              <a:spcBef>
                <a:spcPts val="0"/>
              </a:spcBef>
            </a:pPr>
            <a:r>
              <a:rPr lang="en-US" sz="2000" dirty="0"/>
              <a:t>Book: Legal Framework for Open Source Software:</a:t>
            </a:r>
            <a:br>
              <a:rPr lang="en-US" sz="2000" dirty="0"/>
            </a:br>
            <a:r>
              <a:rPr lang="en-US" sz="1000" dirty="0">
                <a:hlinkClick r:id="rId4"/>
              </a:rPr>
              <a:t>https://www.openchainproject.org/news/2020/03/11/open-source-software-the-legal-framework-for-free-software-5th-edition-out-now-featuring-openchain</a:t>
            </a:r>
            <a:r>
              <a:rPr lang="en-US" sz="1000" dirty="0"/>
              <a:t> </a:t>
            </a:r>
          </a:p>
          <a:p>
            <a:pPr marL="0" lvl="0" indent="0" algn="l" rtl="0">
              <a:lnSpc>
                <a:spcPct val="115000"/>
              </a:lnSpc>
              <a:spcBef>
                <a:spcPts val="0"/>
              </a:spcBef>
              <a:spcAft>
                <a:spcPts val="0"/>
              </a:spcAft>
              <a:buClr>
                <a:srgbClr val="7F7F7F"/>
              </a:buClr>
              <a:buSzPts val="2400"/>
              <a:buNone/>
            </a:pPr>
            <a:endParaRPr lang="en-US" sz="2400" dirty="0"/>
          </a:p>
          <a:p>
            <a:pPr marL="228600" lvl="0" indent="-228600">
              <a:lnSpc>
                <a:spcPct val="115000"/>
              </a:lnSpc>
              <a:spcBef>
                <a:spcPts val="0"/>
              </a:spcBef>
              <a:buSzPts val="2400"/>
            </a:pPr>
            <a:r>
              <a:rPr lang="en-US" sz="2400" dirty="0"/>
              <a:t>Reference Tooling Group in 2020:</a:t>
            </a:r>
            <a:br>
              <a:rPr lang="en-US" sz="2400" dirty="0"/>
            </a:br>
            <a:r>
              <a:rPr lang="en-US" sz="1400" dirty="0">
                <a:hlinkClick r:id="rId5"/>
              </a:rPr>
              <a:t>https://www.openchainproject.org/featured/2020/03/15/openchain-reference-tooling-work-group-in-2020</a:t>
            </a:r>
            <a:r>
              <a:rPr lang="en-US" sz="1400" dirty="0"/>
              <a:t> </a:t>
            </a:r>
          </a:p>
          <a:p>
            <a:pPr marL="0" lvl="0" indent="0">
              <a:lnSpc>
                <a:spcPct val="115000"/>
              </a:lnSpc>
              <a:spcBef>
                <a:spcPts val="0"/>
              </a:spcBef>
              <a:buSzPts val="2400"/>
              <a:buNone/>
            </a:pPr>
            <a:endParaRPr sz="14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3</a:t>
            </a:fld>
            <a:endParaRPr sz="1200" b="0" i="0" u="none" strike="noStrike" cap="none">
              <a:solidFill>
                <a:srgbClr val="898989"/>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CA" sz="3200" dirty="0"/>
              <a:t>New Reference Material</a:t>
            </a:r>
            <a:endParaRPr sz="3200" b="0" i="0" u="none" strike="noStrike" cap="none" dirty="0">
              <a:solidFill>
                <a:srgbClr val="00B4C2"/>
              </a:solidFill>
              <a:latin typeface="Calibri"/>
              <a:ea typeface="Calibri"/>
              <a:cs typeface="Calibri"/>
              <a:sym typeface="Calibri"/>
            </a:endParaRPr>
          </a:p>
        </p:txBody>
      </p:sp>
      <p:sp>
        <p:nvSpPr>
          <p:cNvPr id="194" name="Google Shape;194;p26"/>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CA" sz="2400" dirty="0"/>
              <a:t>Complete revamp and consolidation on GitHub - </a:t>
            </a:r>
            <a:r>
              <a:rPr lang="en-CA" sz="2400" dirty="0">
                <a:solidFill>
                  <a:srgbClr val="FF0000"/>
                </a:solidFill>
              </a:rPr>
              <a:t>46 Repos &gt; 12</a:t>
            </a:r>
            <a:endParaRPr sz="2400" dirty="0">
              <a:solidFill>
                <a:srgbClr val="FF0000"/>
              </a:solidFill>
            </a:endParaRPr>
          </a:p>
          <a:p>
            <a:pPr marL="914400" lvl="0" indent="0" algn="l" rtl="0">
              <a:spcBef>
                <a:spcPts val="0"/>
              </a:spcBef>
              <a:spcAft>
                <a:spcPts val="0"/>
              </a:spcAft>
              <a:buNone/>
            </a:pPr>
            <a:endParaRPr sz="2400" dirty="0"/>
          </a:p>
          <a:p>
            <a:pPr marL="457200" lvl="0" indent="-381000" algn="l" rtl="0">
              <a:spcBef>
                <a:spcPts val="0"/>
              </a:spcBef>
              <a:spcAft>
                <a:spcPts val="0"/>
              </a:spcAft>
              <a:buSzPts val="2400"/>
              <a:buChar char="•"/>
            </a:pPr>
            <a:r>
              <a:rPr lang="en-CA" sz="2400" dirty="0"/>
              <a:t>Two goals: </a:t>
            </a:r>
          </a:p>
          <a:p>
            <a:pPr marL="1371600" lvl="1" indent="-381000" algn="l" rtl="0">
              <a:spcBef>
                <a:spcPts val="0"/>
              </a:spcBef>
              <a:spcAft>
                <a:spcPts val="0"/>
              </a:spcAft>
              <a:buSzPts val="2400"/>
              <a:buAutoNum type="alphaLcPeriod"/>
            </a:pPr>
            <a:r>
              <a:rPr lang="en-CA" dirty="0"/>
              <a:t>M</a:t>
            </a:r>
            <a:r>
              <a:rPr lang="en-CA" sz="2400" dirty="0"/>
              <a:t>ake it easier to find material</a:t>
            </a:r>
            <a:endParaRPr sz="2400" dirty="0"/>
          </a:p>
          <a:p>
            <a:pPr marL="1371600" lvl="1" indent="-381000" algn="l" rtl="0">
              <a:spcBef>
                <a:spcPts val="0"/>
              </a:spcBef>
              <a:spcAft>
                <a:spcPts val="0"/>
              </a:spcAft>
              <a:buSzPts val="2400"/>
              <a:buAutoNum type="alphaLcPeriod"/>
            </a:pPr>
            <a:r>
              <a:rPr lang="en-CA" dirty="0"/>
              <a:t>Structure from first principles for translation</a:t>
            </a:r>
            <a:endParaRPr dirty="0"/>
          </a:p>
          <a:p>
            <a:pPr marL="0" lvl="0" indent="0" algn="l" rtl="0">
              <a:spcBef>
                <a:spcPts val="0"/>
              </a:spcBef>
              <a:spcAft>
                <a:spcPts val="0"/>
              </a:spcAft>
              <a:buNone/>
            </a:pPr>
            <a:endParaRPr dirty="0"/>
          </a:p>
          <a:p>
            <a:pPr marL="457200" lvl="0" indent="-381000" algn="l" rtl="0">
              <a:spcBef>
                <a:spcPts val="0"/>
              </a:spcBef>
              <a:spcAft>
                <a:spcPts val="0"/>
              </a:spcAft>
              <a:buSzPts val="2400"/>
              <a:buChar char="•"/>
            </a:pPr>
            <a:r>
              <a:rPr lang="en-CA" sz="2400" dirty="0"/>
              <a:t>Onboarding and Curriculum consolidated to “Reference Materials”</a:t>
            </a:r>
            <a:br>
              <a:rPr lang="en-CA" sz="2400" dirty="0"/>
            </a:br>
            <a:r>
              <a:rPr lang="en-CA" sz="2400" u="sng" dirty="0">
                <a:solidFill>
                  <a:schemeClr val="hlink"/>
                </a:solidFill>
                <a:hlinkClick r:id="rId3"/>
              </a:rPr>
              <a:t>https://github.com/OpenChain-Project/Reference-Material</a:t>
            </a:r>
            <a:endParaRPr lang="en-CA" sz="2400" u="sng" dirty="0">
              <a:solidFill>
                <a:schemeClr val="hlink"/>
              </a:solidFill>
            </a:endParaRPr>
          </a:p>
          <a:p>
            <a:pPr marL="76200" lvl="0" indent="0" algn="l" rtl="0">
              <a:spcBef>
                <a:spcPts val="0"/>
              </a:spcBef>
              <a:spcAft>
                <a:spcPts val="0"/>
              </a:spcAft>
              <a:buSzPts val="2400"/>
              <a:buNone/>
            </a:pPr>
            <a:endParaRPr lang="en-CA" sz="1400" u="sng" dirty="0">
              <a:solidFill>
                <a:schemeClr val="hlink"/>
              </a:solidFill>
            </a:endParaRPr>
          </a:p>
          <a:p>
            <a:pPr lvl="0" indent="-381000">
              <a:spcBef>
                <a:spcPts val="0"/>
              </a:spcBef>
              <a:buSzPts val="2400"/>
            </a:pPr>
            <a:r>
              <a:rPr lang="en-CA" sz="2400" dirty="0"/>
              <a:t>Metrics for Open Source Scanning Tools:</a:t>
            </a:r>
            <a:br>
              <a:rPr lang="en-CA" sz="2400" dirty="0"/>
            </a:br>
            <a:r>
              <a:rPr lang="en-CA" sz="1400" dirty="0">
                <a:hlinkClick r:id="rId4"/>
              </a:rPr>
              <a:t>https://www.openchainproject.org/news/2020/03/13/openchain-releases-metrics-to-evaluate-source-code-scanning-tools</a:t>
            </a:r>
            <a:r>
              <a:rPr lang="en-CA" sz="1400" dirty="0"/>
              <a:t> </a:t>
            </a:r>
          </a:p>
          <a:p>
            <a:pPr lvl="0" indent="-381000">
              <a:spcBef>
                <a:spcPts val="0"/>
              </a:spcBef>
              <a:buSzPts val="2400"/>
            </a:pPr>
            <a:r>
              <a:rPr lang="en-CA" sz="2400" dirty="0"/>
              <a:t>Draft Worksheets:</a:t>
            </a:r>
            <a:br>
              <a:rPr lang="en-CA" sz="2400" dirty="0"/>
            </a:br>
            <a:r>
              <a:rPr lang="en-CA" sz="1400" dirty="0">
                <a:hlinkClick r:id="rId5"/>
              </a:rPr>
              <a:t>https://www.openchainproject.org/news/2020/03/09/openchain-releases-draft-worksheets</a:t>
            </a:r>
            <a:r>
              <a:rPr lang="en-CA" sz="1400" dirty="0"/>
              <a:t> </a:t>
            </a:r>
            <a:endParaRPr lang="en-CA" sz="1400" u="sng" dirty="0">
              <a:solidFill>
                <a:schemeClr val="hlink"/>
              </a:solidFill>
            </a:endParaRPr>
          </a:p>
          <a:p>
            <a:pPr marL="457200" lvl="0" indent="-381000" algn="l" rtl="0">
              <a:spcBef>
                <a:spcPts val="0"/>
              </a:spcBef>
              <a:spcAft>
                <a:spcPts val="0"/>
              </a:spcAft>
              <a:buSzPts val="2400"/>
              <a:buChar char="•"/>
            </a:pPr>
            <a:endParaRPr lang="en-CA" sz="1400" u="sng" dirty="0">
              <a:solidFill>
                <a:schemeClr val="hlink"/>
              </a:solidFill>
            </a:endParaRPr>
          </a:p>
          <a:p>
            <a:pPr marL="457200" lvl="0" indent="-381000" algn="l" rtl="0">
              <a:spcBef>
                <a:spcPts val="0"/>
              </a:spcBef>
              <a:spcAft>
                <a:spcPts val="0"/>
              </a:spcAft>
              <a:buSzPts val="2400"/>
              <a:buChar char="•"/>
            </a:pPr>
            <a:endParaRPr sz="2400" dirty="0"/>
          </a:p>
        </p:txBody>
      </p:sp>
      <p:sp>
        <p:nvSpPr>
          <p:cNvPr id="195" name="Google Shape;195;p2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4</a:t>
            </a:fld>
            <a:endParaRPr sz="1200" b="0" i="0" u="none" strike="noStrike" cap="none">
              <a:solidFill>
                <a:srgbClr val="89898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3200" dirty="0"/>
              <a:t>ISO Draft</a:t>
            </a:r>
            <a:endParaRPr dirty="0"/>
          </a:p>
        </p:txBody>
      </p:sp>
      <p:sp>
        <p:nvSpPr>
          <p:cNvPr id="210" name="Google Shape;210;p28"/>
          <p:cNvSpPr txBox="1">
            <a:spLocks noGrp="1"/>
          </p:cNvSpPr>
          <p:nvPr>
            <p:ph type="body" idx="1"/>
          </p:nvPr>
        </p:nvSpPr>
        <p:spPr>
          <a:xfrm>
            <a:off x="838200" y="1825625"/>
            <a:ext cx="10515600" cy="3829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CA" dirty="0"/>
              <a:t>Recap:</a:t>
            </a:r>
            <a:endParaRPr dirty="0"/>
          </a:p>
          <a:p>
            <a:pPr marL="0" lvl="0" indent="0" algn="l" rtl="0">
              <a:spcBef>
                <a:spcPts val="1000"/>
              </a:spcBef>
              <a:spcAft>
                <a:spcPts val="0"/>
              </a:spcAft>
              <a:buNone/>
            </a:pPr>
            <a:endParaRPr dirty="0"/>
          </a:p>
          <a:p>
            <a:pPr lvl="0"/>
            <a:r>
              <a:rPr lang="en-US" dirty="0"/>
              <a:t>All draft Specification material available here:</a:t>
            </a:r>
            <a:br>
              <a:rPr lang="en-US" dirty="0"/>
            </a:br>
            <a:r>
              <a:rPr lang="en-US" sz="1400" dirty="0">
                <a:hlinkClick r:id="rId3"/>
              </a:rPr>
              <a:t>https://wiki.linuxfoundation.org/openchain/openchain-specification-wiki-page</a:t>
            </a:r>
            <a:r>
              <a:rPr lang="en-US" sz="1400" dirty="0"/>
              <a:t> </a:t>
            </a:r>
            <a:endParaRPr sz="1400" dirty="0"/>
          </a:p>
          <a:p>
            <a:pPr marL="457200" lvl="0" indent="0" algn="l" rtl="0">
              <a:spcBef>
                <a:spcPts val="1000"/>
              </a:spcBef>
              <a:spcAft>
                <a:spcPts val="0"/>
              </a:spcAft>
              <a:buNone/>
            </a:pPr>
            <a:endParaRPr dirty="0"/>
          </a:p>
          <a:p>
            <a:pPr lvl="0"/>
            <a:r>
              <a:rPr lang="en-CA" dirty="0"/>
              <a:t>ISO draft here:</a:t>
            </a:r>
            <a:br>
              <a:rPr lang="en-CA" dirty="0"/>
            </a:br>
            <a:r>
              <a:rPr lang="en-CA" sz="1400" dirty="0">
                <a:hlinkClick r:id="rId4"/>
              </a:rPr>
              <a:t>https://wiki.linuxfoundation.org/_media/openchain/openchainspec-2.1.draft.pdf</a:t>
            </a:r>
            <a:r>
              <a:rPr lang="en-CA" sz="1400" dirty="0"/>
              <a:t> </a:t>
            </a:r>
            <a:endParaRPr sz="1400" dirty="0"/>
          </a:p>
        </p:txBody>
      </p:sp>
      <p:sp>
        <p:nvSpPr>
          <p:cNvPr id="211" name="Google Shape;211;p28"/>
          <p:cNvSpPr txBox="1">
            <a:spLocks noGrp="1"/>
          </p:cNvSpPr>
          <p:nvPr>
            <p:ph type="sldNum" idx="12"/>
          </p:nvPr>
        </p:nvSpPr>
        <p:spPr>
          <a:xfrm>
            <a:off x="10048875" y="6235700"/>
            <a:ext cx="1305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CA"/>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153025" y="1914525"/>
            <a:ext cx="7038975" cy="18081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CA"/>
              <a:t>Any Other Business</a:t>
            </a:r>
            <a:r>
              <a:rPr lang="en-CA" sz="4400" b="0" i="0" u="none" strike="noStrike" cap="none">
                <a:solidFill>
                  <a:schemeClr val="lt1"/>
                </a:solidFill>
                <a:latin typeface="Calibri"/>
                <a:ea typeface="Calibri"/>
                <a:cs typeface="Calibri"/>
                <a:sym typeface="Calibri"/>
              </a:rPr>
              <a:t>?</a:t>
            </a:r>
            <a:br>
              <a:rPr lang="en-CA" sz="4400" b="0" i="0" u="none" strike="noStrike" cap="none">
                <a:solidFill>
                  <a:schemeClr val="lt1"/>
                </a:solidFill>
                <a:latin typeface="Calibri"/>
                <a:ea typeface="Calibri"/>
                <a:cs typeface="Calibri"/>
                <a:sym typeface="Calibri"/>
              </a:rPr>
            </a:br>
            <a:r>
              <a:rPr lang="en-CA" sz="3000" b="0" i="0" u="none" strike="noStrike" cap="none">
                <a:solidFill>
                  <a:schemeClr val="lt1"/>
                </a:solidFill>
                <a:latin typeface="Calibri"/>
                <a:ea typeface="Calibri"/>
                <a:cs typeface="Calibri"/>
                <a:sym typeface="Calibri"/>
              </a:rPr>
              <a:t>Questions?</a:t>
            </a:r>
            <a:endParaRPr sz="3000"/>
          </a:p>
        </p:txBody>
      </p:sp>
      <p:sp>
        <p:nvSpPr>
          <p:cNvPr id="217" name="Google Shape;217;p29"/>
          <p:cNvSpPr txBox="1">
            <a:spLocks noGrp="1"/>
          </p:cNvSpPr>
          <p:nvPr>
            <p:ph type="sldNum" idx="12"/>
          </p:nvPr>
        </p:nvSpPr>
        <p:spPr>
          <a:xfrm>
            <a:off x="10048875" y="6235700"/>
            <a:ext cx="130492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6</a:t>
            </a:fld>
            <a:endParaRPr sz="1200" b="0" i="0" u="none" strike="noStrike" cap="none">
              <a:solidFill>
                <a:srgbClr val="898989"/>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The Linux Foundation">
      <a:dk1>
        <a:srgbClr val="3F3F3F"/>
      </a:dk1>
      <a:lt1>
        <a:srgbClr val="FFFFFF"/>
      </a:lt1>
      <a:dk2>
        <a:srgbClr val="00183C"/>
      </a:dk2>
      <a:lt2>
        <a:srgbClr val="FFFFFF"/>
      </a:lt2>
      <a:accent1>
        <a:srgbClr val="32A2FE"/>
      </a:accent1>
      <a:accent2>
        <a:srgbClr val="7F7F7F"/>
      </a:accent2>
      <a:accent3>
        <a:srgbClr val="A5A5A5"/>
      </a:accent3>
      <a:accent4>
        <a:srgbClr val="BFBFBF"/>
      </a:accent4>
      <a:accent5>
        <a:srgbClr val="D8D8D8"/>
      </a:accent5>
      <a:accent6>
        <a:srgbClr val="F2F2F2"/>
      </a:accent6>
      <a:hlink>
        <a:srgbClr val="168FDF"/>
      </a:hlink>
      <a:folHlink>
        <a:srgbClr val="168F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396</Words>
  <Application>Microsoft Macintosh PowerPoint</Application>
  <PresentationFormat>Widescreen</PresentationFormat>
  <Paragraphs>39</Paragraphs>
  <Slides>6</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Calibri</vt:lpstr>
      <vt:lpstr>Helvetica Neue</vt:lpstr>
      <vt:lpstr>Arial</vt:lpstr>
      <vt:lpstr>Gill Sans</vt:lpstr>
      <vt:lpstr>Office Theme</vt:lpstr>
      <vt:lpstr>Office Theme</vt:lpstr>
      <vt:lpstr>PowerPoint Presentation</vt:lpstr>
      <vt:lpstr>Antitrust Policy Notice</vt:lpstr>
      <vt:lpstr>Project Update</vt:lpstr>
      <vt:lpstr>New Reference Material</vt:lpstr>
      <vt:lpstr>ISO Draft</vt:lpstr>
      <vt:lpstr>Any Other Business?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cp:revision>
  <dcterms:modified xsi:type="dcterms:W3CDTF">2020-03-19T04:55:09Z</dcterms:modified>
</cp:coreProperties>
</file>